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44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embeddedFontLst>
    <p:embeddedFont>
      <p:font typeface="DilleniaUPC" panose="02020603050405020304" pitchFamily="18" charset="-34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Wingdings 3" panose="05040102010807070707" pitchFamily="18" charset="2"/>
      <p:regular r:id="rId23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image" Target="../media/image12.jpg"/><Relationship Id="rId1" Type="http://schemas.openxmlformats.org/officeDocument/2006/relationships/slide" Target="../slides/slide6.xml"/><Relationship Id="rId6" Type="http://schemas.openxmlformats.org/officeDocument/2006/relationships/image" Target="../media/image14.jpg"/><Relationship Id="rId5" Type="http://schemas.openxmlformats.org/officeDocument/2006/relationships/slide" Target="../slides/slide5.xml"/><Relationship Id="rId4" Type="http://schemas.openxmlformats.org/officeDocument/2006/relationships/image" Target="../media/image1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61B364-9170-479D-94E8-339F8FBA868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A74AC257-F4C9-44D2-896F-01398003CDBF}">
      <dgm:prSet phldrT="[ข้อความ]"/>
      <dgm:spPr/>
      <dgm:t>
        <a:bodyPr/>
        <a:lstStyle/>
        <a:p>
          <a:r>
            <a:rPr lang="th-TH" dirty="0" smtClean="0"/>
            <a:t>เพื่อศึกษาหาความรู้ด้วยตนเอง</a:t>
          </a:r>
          <a:endParaRPr lang="th-TH" dirty="0"/>
        </a:p>
      </dgm:t>
    </dgm:pt>
    <dgm:pt modelId="{1B1C70A8-1EA2-436E-BF32-9AC90A9C33DB}" type="parTrans" cxnId="{A38A8B06-0466-4C6C-82F9-9CB3691E52E0}">
      <dgm:prSet/>
      <dgm:spPr/>
      <dgm:t>
        <a:bodyPr/>
        <a:lstStyle/>
        <a:p>
          <a:endParaRPr lang="th-TH"/>
        </a:p>
      </dgm:t>
    </dgm:pt>
    <dgm:pt modelId="{3110C905-41BB-4054-A355-41A0F7882240}" type="sibTrans" cxnId="{A38A8B06-0466-4C6C-82F9-9CB3691E52E0}">
      <dgm:prSet/>
      <dgm:spPr/>
      <dgm:t>
        <a:bodyPr/>
        <a:lstStyle/>
        <a:p>
          <a:endParaRPr lang="th-TH"/>
        </a:p>
      </dgm:t>
    </dgm:pt>
    <dgm:pt modelId="{59E6D107-DC3A-4B09-891B-17FE74136CC3}">
      <dgm:prSet phldrT="[ข้อความ]"/>
      <dgm:spPr/>
      <dgm:t>
        <a:bodyPr/>
        <a:lstStyle/>
        <a:p>
          <a:r>
            <a:rPr lang="th-TH" dirty="0" smtClean="0"/>
            <a:t>เพื่อสร้างองค์ความรู้ใหม่</a:t>
          </a:r>
          <a:endParaRPr lang="th-TH" dirty="0"/>
        </a:p>
      </dgm:t>
    </dgm:pt>
    <dgm:pt modelId="{4DF14A99-8387-456E-A8FC-F7B529B61779}" type="parTrans" cxnId="{C8DD53D5-18F2-449C-A2FB-40C742F58F58}">
      <dgm:prSet/>
      <dgm:spPr/>
      <dgm:t>
        <a:bodyPr/>
        <a:lstStyle/>
        <a:p>
          <a:endParaRPr lang="th-TH"/>
        </a:p>
      </dgm:t>
    </dgm:pt>
    <dgm:pt modelId="{C3F87B8F-644E-41C3-AC65-152CE53D8D15}" type="sibTrans" cxnId="{C8DD53D5-18F2-449C-A2FB-40C742F58F58}">
      <dgm:prSet/>
      <dgm:spPr/>
      <dgm:t>
        <a:bodyPr/>
        <a:lstStyle/>
        <a:p>
          <a:endParaRPr lang="th-TH"/>
        </a:p>
      </dgm:t>
    </dgm:pt>
    <dgm:pt modelId="{0742ED69-5C20-40D3-A1E5-DA5F2A7BD271}">
      <dgm:prSet phldrT="[ข้อความ]"/>
      <dgm:spPr/>
      <dgm:t>
        <a:bodyPr/>
        <a:lstStyle/>
        <a:p>
          <a:r>
            <a:rPr lang="th-TH" dirty="0" smtClean="0"/>
            <a:t>เพื่อเผยแพร่ความรู้</a:t>
          </a:r>
          <a:endParaRPr lang="th-TH" dirty="0"/>
        </a:p>
      </dgm:t>
    </dgm:pt>
    <dgm:pt modelId="{739C719D-5DFD-4D8F-80F7-0D81C6E02558}" type="parTrans" cxnId="{24D5E13F-0303-4476-BCD6-4C69168D5C83}">
      <dgm:prSet/>
      <dgm:spPr/>
      <dgm:t>
        <a:bodyPr/>
        <a:lstStyle/>
        <a:p>
          <a:endParaRPr lang="th-TH"/>
        </a:p>
      </dgm:t>
    </dgm:pt>
    <dgm:pt modelId="{3A675D1E-3082-4B3B-9A42-6DF1A9A3FF1A}" type="sibTrans" cxnId="{24D5E13F-0303-4476-BCD6-4C69168D5C83}">
      <dgm:prSet/>
      <dgm:spPr/>
      <dgm:t>
        <a:bodyPr/>
        <a:lstStyle/>
        <a:p>
          <a:endParaRPr lang="th-TH"/>
        </a:p>
      </dgm:t>
    </dgm:pt>
    <dgm:pt modelId="{41EC88EB-E02F-4678-9C65-F70EF1BD6746}" type="pres">
      <dgm:prSet presAssocID="{FE61B364-9170-479D-94E8-339F8FBA8684}" presName="Name0" presStyleCnt="0">
        <dgm:presLayoutVars>
          <dgm:chMax val="7"/>
          <dgm:chPref val="7"/>
          <dgm:dir/>
        </dgm:presLayoutVars>
      </dgm:prSet>
      <dgm:spPr/>
    </dgm:pt>
    <dgm:pt modelId="{A61EECF2-68C4-45C3-8F3B-EC364AD9F2EF}" type="pres">
      <dgm:prSet presAssocID="{FE61B364-9170-479D-94E8-339F8FBA8684}" presName="Name1" presStyleCnt="0"/>
      <dgm:spPr/>
    </dgm:pt>
    <dgm:pt modelId="{7A6B724F-4FDC-4C6F-B3FE-FB5E737A18E1}" type="pres">
      <dgm:prSet presAssocID="{FE61B364-9170-479D-94E8-339F8FBA8684}" presName="cycle" presStyleCnt="0"/>
      <dgm:spPr/>
    </dgm:pt>
    <dgm:pt modelId="{DD2927AD-7C37-465A-B3E3-CEE5E8E4E00E}" type="pres">
      <dgm:prSet presAssocID="{FE61B364-9170-479D-94E8-339F8FBA8684}" presName="srcNode" presStyleLbl="node1" presStyleIdx="0" presStyleCnt="3"/>
      <dgm:spPr/>
    </dgm:pt>
    <dgm:pt modelId="{28A5BB11-877A-4CCD-8A7B-A1DFF6C125AE}" type="pres">
      <dgm:prSet presAssocID="{FE61B364-9170-479D-94E8-339F8FBA8684}" presName="conn" presStyleLbl="parChTrans1D2" presStyleIdx="0" presStyleCnt="1"/>
      <dgm:spPr/>
    </dgm:pt>
    <dgm:pt modelId="{3E2BD1D8-CB18-4FEE-87C9-00739421EA3C}" type="pres">
      <dgm:prSet presAssocID="{FE61B364-9170-479D-94E8-339F8FBA8684}" presName="extraNode" presStyleLbl="node1" presStyleIdx="0" presStyleCnt="3"/>
      <dgm:spPr/>
    </dgm:pt>
    <dgm:pt modelId="{BE62584B-909C-4BC6-8764-3F5E9A41A497}" type="pres">
      <dgm:prSet presAssocID="{FE61B364-9170-479D-94E8-339F8FBA8684}" presName="dstNode" presStyleLbl="node1" presStyleIdx="0" presStyleCnt="3"/>
      <dgm:spPr/>
    </dgm:pt>
    <dgm:pt modelId="{F1916D63-E07F-45BC-9584-CD0BD89632A0}" type="pres">
      <dgm:prSet presAssocID="{A74AC257-F4C9-44D2-896F-01398003CDB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A5AFBD4-8157-4F2D-97B3-ED13BB8579C2}" type="pres">
      <dgm:prSet presAssocID="{A74AC257-F4C9-44D2-896F-01398003CDBF}" presName="accent_1" presStyleCnt="0"/>
      <dgm:spPr/>
    </dgm:pt>
    <dgm:pt modelId="{0B0F0929-9706-425F-A65D-287137EE128C}" type="pres">
      <dgm:prSet presAssocID="{A74AC257-F4C9-44D2-896F-01398003CDBF}" presName="accentRepeatNode" presStyleLbl="solidFgAcc1" presStyleIdx="0" presStyleCnt="3"/>
      <dgm:spPr/>
    </dgm:pt>
    <dgm:pt modelId="{3C4345B3-9774-49BD-BE9C-F57E015C3908}" type="pres">
      <dgm:prSet presAssocID="{59E6D107-DC3A-4B09-891B-17FE74136CC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CC8736F-FE52-4020-AEF9-A7F36C6BAD87}" type="pres">
      <dgm:prSet presAssocID="{59E6D107-DC3A-4B09-891B-17FE74136CC3}" presName="accent_2" presStyleCnt="0"/>
      <dgm:spPr/>
    </dgm:pt>
    <dgm:pt modelId="{F3505B6E-9599-4826-8579-33057BDCE92A}" type="pres">
      <dgm:prSet presAssocID="{59E6D107-DC3A-4B09-891B-17FE74136CC3}" presName="accentRepeatNode" presStyleLbl="solidFgAcc1" presStyleIdx="1" presStyleCnt="3"/>
      <dgm:spPr/>
    </dgm:pt>
    <dgm:pt modelId="{5AF2560D-20C3-48D2-B1D6-DEAD8EF1BF7A}" type="pres">
      <dgm:prSet presAssocID="{0742ED69-5C20-40D3-A1E5-DA5F2A7BD271}" presName="text_3" presStyleLbl="node1" presStyleIdx="2" presStyleCnt="3" custLinFactNeighborX="916" custLinFactNeighborY="3950">
        <dgm:presLayoutVars>
          <dgm:bulletEnabled val="1"/>
        </dgm:presLayoutVars>
      </dgm:prSet>
      <dgm:spPr/>
    </dgm:pt>
    <dgm:pt modelId="{9EBAEE30-3D0D-48F4-8F06-6B4229658995}" type="pres">
      <dgm:prSet presAssocID="{0742ED69-5C20-40D3-A1E5-DA5F2A7BD271}" presName="accent_3" presStyleCnt="0"/>
      <dgm:spPr/>
    </dgm:pt>
    <dgm:pt modelId="{C16E7F5C-5BA6-41E4-A9CE-86390DFFEE62}" type="pres">
      <dgm:prSet presAssocID="{0742ED69-5C20-40D3-A1E5-DA5F2A7BD271}" presName="accentRepeatNode" presStyleLbl="solidFgAcc1" presStyleIdx="2" presStyleCnt="3"/>
      <dgm:spPr/>
    </dgm:pt>
  </dgm:ptLst>
  <dgm:cxnLst>
    <dgm:cxn modelId="{35D12ABF-A802-4A49-BDB0-463E9E303D0E}" type="presOf" srcId="{0742ED69-5C20-40D3-A1E5-DA5F2A7BD271}" destId="{5AF2560D-20C3-48D2-B1D6-DEAD8EF1BF7A}" srcOrd="0" destOrd="0" presId="urn:microsoft.com/office/officeart/2008/layout/VerticalCurvedList"/>
    <dgm:cxn modelId="{24D5E13F-0303-4476-BCD6-4C69168D5C83}" srcId="{FE61B364-9170-479D-94E8-339F8FBA8684}" destId="{0742ED69-5C20-40D3-A1E5-DA5F2A7BD271}" srcOrd="2" destOrd="0" parTransId="{739C719D-5DFD-4D8F-80F7-0D81C6E02558}" sibTransId="{3A675D1E-3082-4B3B-9A42-6DF1A9A3FF1A}"/>
    <dgm:cxn modelId="{0CFC4EC4-6289-4065-BC7F-90727AD52519}" type="presOf" srcId="{59E6D107-DC3A-4B09-891B-17FE74136CC3}" destId="{3C4345B3-9774-49BD-BE9C-F57E015C3908}" srcOrd="0" destOrd="0" presId="urn:microsoft.com/office/officeart/2008/layout/VerticalCurvedList"/>
    <dgm:cxn modelId="{E256341B-2C3F-4A79-B875-98CA343D119B}" type="presOf" srcId="{A74AC257-F4C9-44D2-896F-01398003CDBF}" destId="{F1916D63-E07F-45BC-9584-CD0BD89632A0}" srcOrd="0" destOrd="0" presId="urn:microsoft.com/office/officeart/2008/layout/VerticalCurvedList"/>
    <dgm:cxn modelId="{A38A8B06-0466-4C6C-82F9-9CB3691E52E0}" srcId="{FE61B364-9170-479D-94E8-339F8FBA8684}" destId="{A74AC257-F4C9-44D2-896F-01398003CDBF}" srcOrd="0" destOrd="0" parTransId="{1B1C70A8-1EA2-436E-BF32-9AC90A9C33DB}" sibTransId="{3110C905-41BB-4054-A355-41A0F7882240}"/>
    <dgm:cxn modelId="{C8DD53D5-18F2-449C-A2FB-40C742F58F58}" srcId="{FE61B364-9170-479D-94E8-339F8FBA8684}" destId="{59E6D107-DC3A-4B09-891B-17FE74136CC3}" srcOrd="1" destOrd="0" parTransId="{4DF14A99-8387-456E-A8FC-F7B529B61779}" sibTransId="{C3F87B8F-644E-41C3-AC65-152CE53D8D15}"/>
    <dgm:cxn modelId="{36174E82-237F-4508-B969-717E012E0F41}" type="presOf" srcId="{3110C905-41BB-4054-A355-41A0F7882240}" destId="{28A5BB11-877A-4CCD-8A7B-A1DFF6C125AE}" srcOrd="0" destOrd="0" presId="urn:microsoft.com/office/officeart/2008/layout/VerticalCurvedList"/>
    <dgm:cxn modelId="{ABEC8E5A-FCC5-4EE9-91C8-BCD7F5E6CA78}" type="presOf" srcId="{FE61B364-9170-479D-94E8-339F8FBA8684}" destId="{41EC88EB-E02F-4678-9C65-F70EF1BD6746}" srcOrd="0" destOrd="0" presId="urn:microsoft.com/office/officeart/2008/layout/VerticalCurvedList"/>
    <dgm:cxn modelId="{AA40F083-49F8-4907-AE80-6893F24E42BE}" type="presParOf" srcId="{41EC88EB-E02F-4678-9C65-F70EF1BD6746}" destId="{A61EECF2-68C4-45C3-8F3B-EC364AD9F2EF}" srcOrd="0" destOrd="0" presId="urn:microsoft.com/office/officeart/2008/layout/VerticalCurvedList"/>
    <dgm:cxn modelId="{7578386C-9E78-44BC-92C5-DE5F4D25FAEF}" type="presParOf" srcId="{A61EECF2-68C4-45C3-8F3B-EC364AD9F2EF}" destId="{7A6B724F-4FDC-4C6F-B3FE-FB5E737A18E1}" srcOrd="0" destOrd="0" presId="urn:microsoft.com/office/officeart/2008/layout/VerticalCurvedList"/>
    <dgm:cxn modelId="{1ADDE0C2-4493-4ECF-93AF-C6FD070B883B}" type="presParOf" srcId="{7A6B724F-4FDC-4C6F-B3FE-FB5E737A18E1}" destId="{DD2927AD-7C37-465A-B3E3-CEE5E8E4E00E}" srcOrd="0" destOrd="0" presId="urn:microsoft.com/office/officeart/2008/layout/VerticalCurvedList"/>
    <dgm:cxn modelId="{F130BF05-000B-4D50-8552-DCE08315022F}" type="presParOf" srcId="{7A6B724F-4FDC-4C6F-B3FE-FB5E737A18E1}" destId="{28A5BB11-877A-4CCD-8A7B-A1DFF6C125AE}" srcOrd="1" destOrd="0" presId="urn:microsoft.com/office/officeart/2008/layout/VerticalCurvedList"/>
    <dgm:cxn modelId="{37CCBD1E-86D1-43D6-A170-231CF4BE66D1}" type="presParOf" srcId="{7A6B724F-4FDC-4C6F-B3FE-FB5E737A18E1}" destId="{3E2BD1D8-CB18-4FEE-87C9-00739421EA3C}" srcOrd="2" destOrd="0" presId="urn:microsoft.com/office/officeart/2008/layout/VerticalCurvedList"/>
    <dgm:cxn modelId="{8F4CA6CF-CEE3-4A46-9551-F98D01222C64}" type="presParOf" srcId="{7A6B724F-4FDC-4C6F-B3FE-FB5E737A18E1}" destId="{BE62584B-909C-4BC6-8764-3F5E9A41A497}" srcOrd="3" destOrd="0" presId="urn:microsoft.com/office/officeart/2008/layout/VerticalCurvedList"/>
    <dgm:cxn modelId="{BDE1F05B-EB6B-4FCD-B424-B175E683887A}" type="presParOf" srcId="{A61EECF2-68C4-45C3-8F3B-EC364AD9F2EF}" destId="{F1916D63-E07F-45BC-9584-CD0BD89632A0}" srcOrd="1" destOrd="0" presId="urn:microsoft.com/office/officeart/2008/layout/VerticalCurvedList"/>
    <dgm:cxn modelId="{FFFC6C6C-F816-4047-93AF-2EF4E7132795}" type="presParOf" srcId="{A61EECF2-68C4-45C3-8F3B-EC364AD9F2EF}" destId="{FA5AFBD4-8157-4F2D-97B3-ED13BB8579C2}" srcOrd="2" destOrd="0" presId="urn:microsoft.com/office/officeart/2008/layout/VerticalCurvedList"/>
    <dgm:cxn modelId="{7479B4FB-6AA0-4214-A8FC-8654A8473B28}" type="presParOf" srcId="{FA5AFBD4-8157-4F2D-97B3-ED13BB8579C2}" destId="{0B0F0929-9706-425F-A65D-287137EE128C}" srcOrd="0" destOrd="0" presId="urn:microsoft.com/office/officeart/2008/layout/VerticalCurvedList"/>
    <dgm:cxn modelId="{91E5ED0C-650A-4D13-924D-9C1F194641AC}" type="presParOf" srcId="{A61EECF2-68C4-45C3-8F3B-EC364AD9F2EF}" destId="{3C4345B3-9774-49BD-BE9C-F57E015C3908}" srcOrd="3" destOrd="0" presId="urn:microsoft.com/office/officeart/2008/layout/VerticalCurvedList"/>
    <dgm:cxn modelId="{D0B33581-AA23-4D72-8603-12A27FBA767C}" type="presParOf" srcId="{A61EECF2-68C4-45C3-8F3B-EC364AD9F2EF}" destId="{0CC8736F-FE52-4020-AEF9-A7F36C6BAD87}" srcOrd="4" destOrd="0" presId="urn:microsoft.com/office/officeart/2008/layout/VerticalCurvedList"/>
    <dgm:cxn modelId="{8DA298BA-9852-4D33-BAB2-9E061477B48E}" type="presParOf" srcId="{0CC8736F-FE52-4020-AEF9-A7F36C6BAD87}" destId="{F3505B6E-9599-4826-8579-33057BDCE92A}" srcOrd="0" destOrd="0" presId="urn:microsoft.com/office/officeart/2008/layout/VerticalCurvedList"/>
    <dgm:cxn modelId="{A70E3ED9-7F9D-4559-A0F6-A2D31FB1D373}" type="presParOf" srcId="{A61EECF2-68C4-45C3-8F3B-EC364AD9F2EF}" destId="{5AF2560D-20C3-48D2-B1D6-DEAD8EF1BF7A}" srcOrd="5" destOrd="0" presId="urn:microsoft.com/office/officeart/2008/layout/VerticalCurvedList"/>
    <dgm:cxn modelId="{02DFC620-AAB3-4FFE-9DBE-08C0210DC87E}" type="presParOf" srcId="{A61EECF2-68C4-45C3-8F3B-EC364AD9F2EF}" destId="{9EBAEE30-3D0D-48F4-8F06-6B4229658995}" srcOrd="6" destOrd="0" presId="urn:microsoft.com/office/officeart/2008/layout/VerticalCurvedList"/>
    <dgm:cxn modelId="{DFC355AE-BC3A-48B3-BEE4-95E9EDCD7F86}" type="presParOf" srcId="{9EBAEE30-3D0D-48F4-8F06-6B4229658995}" destId="{C16E7F5C-5BA6-41E4-A9CE-86390DFFEE6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D09335-F1FA-48FC-AAA0-B9865EEEBFDC}" type="doc">
      <dgm:prSet loTypeId="urn:microsoft.com/office/officeart/2008/layout/HexagonCluster" loCatId="pictur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AED54B26-3848-49A9-A472-F328DF399E47}">
      <dgm:prSet phldrT="[ข้อความ]"/>
      <dgm:spPr/>
      <dgm:t>
        <a:bodyPr/>
        <a:lstStyle/>
        <a:p>
          <a:r>
            <a:rPr lang="th-TH" dirty="0" smtClean="0"/>
            <a:t>ประวัติศาสตร์คืออะไร</a:t>
          </a:r>
          <a:endParaRPr lang="th-TH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05CF11B-0C6C-4B50-85E6-9646091BC392}" type="parTrans" cxnId="{A216D405-C590-4339-ADDB-F9D278D8CFEE}">
      <dgm:prSet/>
      <dgm:spPr/>
      <dgm:t>
        <a:bodyPr/>
        <a:lstStyle/>
        <a:p>
          <a:endParaRPr lang="th-TH"/>
        </a:p>
      </dgm:t>
    </dgm:pt>
    <dgm:pt modelId="{6D87730D-820B-4719-86F9-31A978667828}" type="sibTrans" cxnId="{A216D405-C590-4339-ADDB-F9D278D8CFEE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th-TH"/>
        </a:p>
      </dgm:t>
    </dgm:pt>
    <dgm:pt modelId="{F9878E10-9F6A-4210-91DF-AAE8B03A0458}">
      <dgm:prSet phldrT="[ข้อความ]"/>
      <dgm:spPr/>
      <dgm:t>
        <a:bodyPr/>
        <a:lstStyle/>
        <a:p>
          <a:r>
            <a:rPr lang="th-TH" dirty="0" smtClean="0"/>
            <a:t>ทำไมต้องเรียนประวัติศาสตร์</a:t>
          </a:r>
          <a:endParaRPr lang="th-TH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FF2C74D-47A0-4A53-8886-8C55BA89D56C}" type="parTrans" cxnId="{B01570D1-C9AF-4C05-8639-8C35E6A1A73F}">
      <dgm:prSet/>
      <dgm:spPr/>
      <dgm:t>
        <a:bodyPr/>
        <a:lstStyle/>
        <a:p>
          <a:endParaRPr lang="th-TH"/>
        </a:p>
      </dgm:t>
    </dgm:pt>
    <dgm:pt modelId="{DD4836F2-B989-40DE-8B30-6454FFFD2C67}" type="sibTrans" cxnId="{B01570D1-C9AF-4C05-8639-8C35E6A1A73F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th-TH"/>
        </a:p>
      </dgm:t>
    </dgm:pt>
    <dgm:pt modelId="{03E89F2F-6308-4B3A-9262-F21426A8A79E}">
      <dgm:prSet phldrT="[ข้อความ]"/>
      <dgm:spPr/>
      <dgm:t>
        <a:bodyPr/>
        <a:lstStyle/>
        <a:p>
          <a:r>
            <a:rPr lang="th-TH" dirty="0" smtClean="0"/>
            <a:t>วิธีการทาง</a:t>
          </a:r>
          <a:r>
            <a:rPr lang="th-TH" dirty="0" smtClean="0">
              <a:hlinkClick xmlns:r="http://schemas.openxmlformats.org/officeDocument/2006/relationships" r:id="rId5" action="ppaction://hlinksldjump"/>
            </a:rPr>
            <a:t>ประวัติศาสตร์</a:t>
          </a:r>
          <a:endParaRPr lang="th-TH" dirty="0"/>
        </a:p>
      </dgm:t>
    </dgm:pt>
    <dgm:pt modelId="{0A229A86-51DB-424E-8AFB-A344C62A8C31}" type="parTrans" cxnId="{9F91AF4E-7BD2-4050-A748-5D257A28E3C6}">
      <dgm:prSet/>
      <dgm:spPr/>
      <dgm:t>
        <a:bodyPr/>
        <a:lstStyle/>
        <a:p>
          <a:endParaRPr lang="th-TH"/>
        </a:p>
      </dgm:t>
    </dgm:pt>
    <dgm:pt modelId="{CE260E9A-261F-4B65-9E09-2875FEAE8527}" type="sibTrans" cxnId="{9F91AF4E-7BD2-4050-A748-5D257A28E3C6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  <dgm:t>
        <a:bodyPr/>
        <a:lstStyle/>
        <a:p>
          <a:endParaRPr lang="th-TH"/>
        </a:p>
      </dgm:t>
    </dgm:pt>
    <dgm:pt modelId="{CFC65D69-6597-47E1-B82E-9373DDEC231A}" type="pres">
      <dgm:prSet presAssocID="{31D09335-F1FA-48FC-AAA0-B9865EEEBFDC}" presName="Name0" presStyleCnt="0">
        <dgm:presLayoutVars>
          <dgm:chMax val="21"/>
          <dgm:chPref val="21"/>
        </dgm:presLayoutVars>
      </dgm:prSet>
      <dgm:spPr/>
    </dgm:pt>
    <dgm:pt modelId="{F31E3B2D-C3E5-4ED3-8CC2-D1A4D8291623}" type="pres">
      <dgm:prSet presAssocID="{AED54B26-3848-49A9-A472-F328DF399E47}" presName="text1" presStyleCnt="0"/>
      <dgm:spPr/>
    </dgm:pt>
    <dgm:pt modelId="{FF9C2BB4-1AE1-4A48-8E51-4B9FA85084CA}" type="pres">
      <dgm:prSet presAssocID="{AED54B26-3848-49A9-A472-F328DF399E47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F7678DF-B708-4995-838E-17502B8339D2}" type="pres">
      <dgm:prSet presAssocID="{AED54B26-3848-49A9-A472-F328DF399E47}" presName="textaccent1" presStyleCnt="0"/>
      <dgm:spPr/>
    </dgm:pt>
    <dgm:pt modelId="{F3F7E916-C3F2-4B84-AEE5-AB9F5750F47B}" type="pres">
      <dgm:prSet presAssocID="{AED54B26-3848-49A9-A472-F328DF399E47}" presName="accentRepeatNode" presStyleLbl="solidAlignAcc1" presStyleIdx="0" presStyleCnt="6"/>
      <dgm:spPr/>
    </dgm:pt>
    <dgm:pt modelId="{29D342B5-6878-4FF9-BC71-480D0CA045B6}" type="pres">
      <dgm:prSet presAssocID="{6D87730D-820B-4719-86F9-31A978667828}" presName="image1" presStyleCnt="0"/>
      <dgm:spPr/>
    </dgm:pt>
    <dgm:pt modelId="{30AC000D-FA3F-4364-ACF0-431F0794DA37}" type="pres">
      <dgm:prSet presAssocID="{6D87730D-820B-4719-86F9-31A978667828}" presName="imageRepeatNode" presStyleLbl="alignAcc1" presStyleIdx="0" presStyleCnt="3" custLinFactNeighborX="-895" custLinFactNeighborY="1038"/>
      <dgm:spPr/>
    </dgm:pt>
    <dgm:pt modelId="{CDE17F95-CB87-42AF-9865-2E080CDD63F9}" type="pres">
      <dgm:prSet presAssocID="{6D87730D-820B-4719-86F9-31A978667828}" presName="imageaccent1" presStyleCnt="0"/>
      <dgm:spPr/>
    </dgm:pt>
    <dgm:pt modelId="{87C7C734-6D79-4981-A3E0-901D4A565CB0}" type="pres">
      <dgm:prSet presAssocID="{6D87730D-820B-4719-86F9-31A978667828}" presName="accentRepeatNode" presStyleLbl="solidAlignAcc1" presStyleIdx="1" presStyleCnt="6"/>
      <dgm:spPr/>
    </dgm:pt>
    <dgm:pt modelId="{D09AFD7A-C9D9-41CC-BBE6-9D3361772C97}" type="pres">
      <dgm:prSet presAssocID="{F9878E10-9F6A-4210-91DF-AAE8B03A0458}" presName="text2" presStyleCnt="0"/>
      <dgm:spPr/>
    </dgm:pt>
    <dgm:pt modelId="{73326ADA-5328-4DEB-8CA4-7C195B405D8F}" type="pres">
      <dgm:prSet presAssocID="{F9878E10-9F6A-4210-91DF-AAE8B03A045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B9EFB48-6CF1-4156-ABE8-9D0AAA0FB967}" type="pres">
      <dgm:prSet presAssocID="{F9878E10-9F6A-4210-91DF-AAE8B03A0458}" presName="textaccent2" presStyleCnt="0"/>
      <dgm:spPr/>
    </dgm:pt>
    <dgm:pt modelId="{F4002FA1-CAB6-4302-A2AA-60AAA932E776}" type="pres">
      <dgm:prSet presAssocID="{F9878E10-9F6A-4210-91DF-AAE8B03A0458}" presName="accentRepeatNode" presStyleLbl="solidAlignAcc1" presStyleIdx="2" presStyleCnt="6"/>
      <dgm:spPr/>
    </dgm:pt>
    <dgm:pt modelId="{AE81D631-0CE3-4D45-B82C-AA7A492A40DF}" type="pres">
      <dgm:prSet presAssocID="{DD4836F2-B989-40DE-8B30-6454FFFD2C67}" presName="image2" presStyleCnt="0"/>
      <dgm:spPr/>
    </dgm:pt>
    <dgm:pt modelId="{55353021-95A6-4C1C-A3A4-CC5D12F7C808}" type="pres">
      <dgm:prSet presAssocID="{DD4836F2-B989-40DE-8B30-6454FFFD2C67}" presName="imageRepeatNode" presStyleLbl="alignAcc1" presStyleIdx="1" presStyleCnt="3"/>
      <dgm:spPr/>
    </dgm:pt>
    <dgm:pt modelId="{E4509B1C-B367-4793-AF3B-93EFB7A6A572}" type="pres">
      <dgm:prSet presAssocID="{DD4836F2-B989-40DE-8B30-6454FFFD2C67}" presName="imageaccent2" presStyleCnt="0"/>
      <dgm:spPr/>
    </dgm:pt>
    <dgm:pt modelId="{3CC8349E-479A-44FF-8868-EA6C64BA812E}" type="pres">
      <dgm:prSet presAssocID="{DD4836F2-B989-40DE-8B30-6454FFFD2C67}" presName="accentRepeatNode" presStyleLbl="solidAlignAcc1" presStyleIdx="3" presStyleCnt="6"/>
      <dgm:spPr/>
    </dgm:pt>
    <dgm:pt modelId="{BC33B7AA-7C37-496E-A0CE-493DFCDEC25C}" type="pres">
      <dgm:prSet presAssocID="{03E89F2F-6308-4B3A-9262-F21426A8A79E}" presName="text3" presStyleCnt="0"/>
      <dgm:spPr/>
    </dgm:pt>
    <dgm:pt modelId="{E0393750-2A02-4839-A906-EDC5DEF4CDAA}" type="pres">
      <dgm:prSet presAssocID="{03E89F2F-6308-4B3A-9262-F21426A8A79E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778D455-5031-4868-8900-C55E2915FE2C}" type="pres">
      <dgm:prSet presAssocID="{03E89F2F-6308-4B3A-9262-F21426A8A79E}" presName="textaccent3" presStyleCnt="0"/>
      <dgm:spPr/>
    </dgm:pt>
    <dgm:pt modelId="{414017AC-1DEB-4430-82C8-86197D0C670D}" type="pres">
      <dgm:prSet presAssocID="{03E89F2F-6308-4B3A-9262-F21426A8A79E}" presName="accentRepeatNode" presStyleLbl="solidAlignAcc1" presStyleIdx="4" presStyleCnt="6"/>
      <dgm:spPr/>
    </dgm:pt>
    <dgm:pt modelId="{85F9E255-E487-4165-89E4-7453644F5179}" type="pres">
      <dgm:prSet presAssocID="{CE260E9A-261F-4B65-9E09-2875FEAE8527}" presName="image3" presStyleCnt="0"/>
      <dgm:spPr/>
    </dgm:pt>
    <dgm:pt modelId="{23F8364A-88BB-487F-9AD0-D8F03F2A70DF}" type="pres">
      <dgm:prSet presAssocID="{CE260E9A-261F-4B65-9E09-2875FEAE8527}" presName="imageRepeatNode" presStyleLbl="alignAcc1" presStyleIdx="2" presStyleCnt="3"/>
      <dgm:spPr/>
    </dgm:pt>
    <dgm:pt modelId="{478DCDCC-DC55-46A2-8C1B-D19ED8833A55}" type="pres">
      <dgm:prSet presAssocID="{CE260E9A-261F-4B65-9E09-2875FEAE8527}" presName="imageaccent3" presStyleCnt="0"/>
      <dgm:spPr/>
    </dgm:pt>
    <dgm:pt modelId="{22EA8537-686F-41F9-BD9A-9217BFE06E91}" type="pres">
      <dgm:prSet presAssocID="{CE260E9A-261F-4B65-9E09-2875FEAE8527}" presName="accentRepeatNode" presStyleLbl="solidAlignAcc1" presStyleIdx="5" presStyleCnt="6"/>
      <dgm:spPr/>
    </dgm:pt>
  </dgm:ptLst>
  <dgm:cxnLst>
    <dgm:cxn modelId="{BBCFE9ED-A40B-4CD5-A0E7-069E04C7DABC}" type="presOf" srcId="{31D09335-F1FA-48FC-AAA0-B9865EEEBFDC}" destId="{CFC65D69-6597-47E1-B82E-9373DDEC231A}" srcOrd="0" destOrd="0" presId="urn:microsoft.com/office/officeart/2008/layout/HexagonCluster"/>
    <dgm:cxn modelId="{B01570D1-C9AF-4C05-8639-8C35E6A1A73F}" srcId="{31D09335-F1FA-48FC-AAA0-B9865EEEBFDC}" destId="{F9878E10-9F6A-4210-91DF-AAE8B03A0458}" srcOrd="1" destOrd="0" parTransId="{8FF2C74D-47A0-4A53-8886-8C55BA89D56C}" sibTransId="{DD4836F2-B989-40DE-8B30-6454FFFD2C67}"/>
    <dgm:cxn modelId="{BA485C77-504F-4CC3-8154-E953C003CC40}" type="presOf" srcId="{DD4836F2-B989-40DE-8B30-6454FFFD2C67}" destId="{55353021-95A6-4C1C-A3A4-CC5D12F7C808}" srcOrd="0" destOrd="0" presId="urn:microsoft.com/office/officeart/2008/layout/HexagonCluster"/>
    <dgm:cxn modelId="{9F91AF4E-7BD2-4050-A748-5D257A28E3C6}" srcId="{31D09335-F1FA-48FC-AAA0-B9865EEEBFDC}" destId="{03E89F2F-6308-4B3A-9262-F21426A8A79E}" srcOrd="2" destOrd="0" parTransId="{0A229A86-51DB-424E-8AFB-A344C62A8C31}" sibTransId="{CE260E9A-261F-4B65-9E09-2875FEAE8527}"/>
    <dgm:cxn modelId="{A216D405-C590-4339-ADDB-F9D278D8CFEE}" srcId="{31D09335-F1FA-48FC-AAA0-B9865EEEBFDC}" destId="{AED54B26-3848-49A9-A472-F328DF399E47}" srcOrd="0" destOrd="0" parTransId="{005CF11B-0C6C-4B50-85E6-9646091BC392}" sibTransId="{6D87730D-820B-4719-86F9-31A978667828}"/>
    <dgm:cxn modelId="{6E8C39DE-1249-4834-BEE6-3D299ACC956C}" type="presOf" srcId="{6D87730D-820B-4719-86F9-31A978667828}" destId="{30AC000D-FA3F-4364-ACF0-431F0794DA37}" srcOrd="0" destOrd="0" presId="urn:microsoft.com/office/officeart/2008/layout/HexagonCluster"/>
    <dgm:cxn modelId="{5B8C629C-86EB-4BE1-A64F-49B2FF98448C}" type="presOf" srcId="{F9878E10-9F6A-4210-91DF-AAE8B03A0458}" destId="{73326ADA-5328-4DEB-8CA4-7C195B405D8F}" srcOrd="0" destOrd="0" presId="urn:microsoft.com/office/officeart/2008/layout/HexagonCluster"/>
    <dgm:cxn modelId="{D7A8C3AB-9BE2-4B1B-A08E-49294563A7BC}" type="presOf" srcId="{AED54B26-3848-49A9-A472-F328DF399E47}" destId="{FF9C2BB4-1AE1-4A48-8E51-4B9FA85084CA}" srcOrd="0" destOrd="0" presId="urn:microsoft.com/office/officeart/2008/layout/HexagonCluster"/>
    <dgm:cxn modelId="{2323040E-449A-4695-8DEF-253D85FD96E4}" type="presOf" srcId="{CE260E9A-261F-4B65-9E09-2875FEAE8527}" destId="{23F8364A-88BB-487F-9AD0-D8F03F2A70DF}" srcOrd="0" destOrd="0" presId="urn:microsoft.com/office/officeart/2008/layout/HexagonCluster"/>
    <dgm:cxn modelId="{995DEBD3-7CA3-4FFC-A332-B47F53353DBB}" type="presOf" srcId="{03E89F2F-6308-4B3A-9262-F21426A8A79E}" destId="{E0393750-2A02-4839-A906-EDC5DEF4CDAA}" srcOrd="0" destOrd="0" presId="urn:microsoft.com/office/officeart/2008/layout/HexagonCluster"/>
    <dgm:cxn modelId="{650C81A9-DBA4-4854-8E0B-181EC137472A}" type="presParOf" srcId="{CFC65D69-6597-47E1-B82E-9373DDEC231A}" destId="{F31E3B2D-C3E5-4ED3-8CC2-D1A4D8291623}" srcOrd="0" destOrd="0" presId="urn:microsoft.com/office/officeart/2008/layout/HexagonCluster"/>
    <dgm:cxn modelId="{326A096F-CA73-49A8-9668-13ED6BDBCE50}" type="presParOf" srcId="{F31E3B2D-C3E5-4ED3-8CC2-D1A4D8291623}" destId="{FF9C2BB4-1AE1-4A48-8E51-4B9FA85084CA}" srcOrd="0" destOrd="0" presId="urn:microsoft.com/office/officeart/2008/layout/HexagonCluster"/>
    <dgm:cxn modelId="{04604590-CFE8-4595-962D-AC410C5BA64A}" type="presParOf" srcId="{CFC65D69-6597-47E1-B82E-9373DDEC231A}" destId="{4F7678DF-B708-4995-838E-17502B8339D2}" srcOrd="1" destOrd="0" presId="urn:microsoft.com/office/officeart/2008/layout/HexagonCluster"/>
    <dgm:cxn modelId="{ED844376-A088-4DFC-AAC9-8D61C6BB442D}" type="presParOf" srcId="{4F7678DF-B708-4995-838E-17502B8339D2}" destId="{F3F7E916-C3F2-4B84-AEE5-AB9F5750F47B}" srcOrd="0" destOrd="0" presId="urn:microsoft.com/office/officeart/2008/layout/HexagonCluster"/>
    <dgm:cxn modelId="{D5CBA6E6-CF86-44A1-8EF6-56A63FA7FB8C}" type="presParOf" srcId="{CFC65D69-6597-47E1-B82E-9373DDEC231A}" destId="{29D342B5-6878-4FF9-BC71-480D0CA045B6}" srcOrd="2" destOrd="0" presId="urn:microsoft.com/office/officeart/2008/layout/HexagonCluster"/>
    <dgm:cxn modelId="{F05298D0-F3B0-4380-BB15-3C5F3C522FC3}" type="presParOf" srcId="{29D342B5-6878-4FF9-BC71-480D0CA045B6}" destId="{30AC000D-FA3F-4364-ACF0-431F0794DA37}" srcOrd="0" destOrd="0" presId="urn:microsoft.com/office/officeart/2008/layout/HexagonCluster"/>
    <dgm:cxn modelId="{CEC58346-5823-435E-8F09-61F6D420C374}" type="presParOf" srcId="{CFC65D69-6597-47E1-B82E-9373DDEC231A}" destId="{CDE17F95-CB87-42AF-9865-2E080CDD63F9}" srcOrd="3" destOrd="0" presId="urn:microsoft.com/office/officeart/2008/layout/HexagonCluster"/>
    <dgm:cxn modelId="{FCF24480-33A7-4947-ABD8-EB0D1023858B}" type="presParOf" srcId="{CDE17F95-CB87-42AF-9865-2E080CDD63F9}" destId="{87C7C734-6D79-4981-A3E0-901D4A565CB0}" srcOrd="0" destOrd="0" presId="urn:microsoft.com/office/officeart/2008/layout/HexagonCluster"/>
    <dgm:cxn modelId="{4CEBC4AD-43CA-4330-B61A-0C31C7321648}" type="presParOf" srcId="{CFC65D69-6597-47E1-B82E-9373DDEC231A}" destId="{D09AFD7A-C9D9-41CC-BBE6-9D3361772C97}" srcOrd="4" destOrd="0" presId="urn:microsoft.com/office/officeart/2008/layout/HexagonCluster"/>
    <dgm:cxn modelId="{C443CE60-477E-4A22-B307-30B66C0624E5}" type="presParOf" srcId="{D09AFD7A-C9D9-41CC-BBE6-9D3361772C97}" destId="{73326ADA-5328-4DEB-8CA4-7C195B405D8F}" srcOrd="0" destOrd="0" presId="urn:microsoft.com/office/officeart/2008/layout/HexagonCluster"/>
    <dgm:cxn modelId="{3085E9BE-785B-4580-9A06-8786F79C01F2}" type="presParOf" srcId="{CFC65D69-6597-47E1-B82E-9373DDEC231A}" destId="{6B9EFB48-6CF1-4156-ABE8-9D0AAA0FB967}" srcOrd="5" destOrd="0" presId="urn:microsoft.com/office/officeart/2008/layout/HexagonCluster"/>
    <dgm:cxn modelId="{DB99644D-B94E-496D-B36C-3557CCC96B11}" type="presParOf" srcId="{6B9EFB48-6CF1-4156-ABE8-9D0AAA0FB967}" destId="{F4002FA1-CAB6-4302-A2AA-60AAA932E776}" srcOrd="0" destOrd="0" presId="urn:microsoft.com/office/officeart/2008/layout/HexagonCluster"/>
    <dgm:cxn modelId="{F4269125-98C0-4CE5-B13C-C4604B049B54}" type="presParOf" srcId="{CFC65D69-6597-47E1-B82E-9373DDEC231A}" destId="{AE81D631-0CE3-4D45-B82C-AA7A492A40DF}" srcOrd="6" destOrd="0" presId="urn:microsoft.com/office/officeart/2008/layout/HexagonCluster"/>
    <dgm:cxn modelId="{9F942F0D-48EA-4E27-B90F-7C7BEEE9A277}" type="presParOf" srcId="{AE81D631-0CE3-4D45-B82C-AA7A492A40DF}" destId="{55353021-95A6-4C1C-A3A4-CC5D12F7C808}" srcOrd="0" destOrd="0" presId="urn:microsoft.com/office/officeart/2008/layout/HexagonCluster"/>
    <dgm:cxn modelId="{2C71BA9F-3A74-42AC-8A35-9A11177B64B5}" type="presParOf" srcId="{CFC65D69-6597-47E1-B82E-9373DDEC231A}" destId="{E4509B1C-B367-4793-AF3B-93EFB7A6A572}" srcOrd="7" destOrd="0" presId="urn:microsoft.com/office/officeart/2008/layout/HexagonCluster"/>
    <dgm:cxn modelId="{CF297A3A-EC71-499B-A9B8-DD8D886D3EE2}" type="presParOf" srcId="{E4509B1C-B367-4793-AF3B-93EFB7A6A572}" destId="{3CC8349E-479A-44FF-8868-EA6C64BA812E}" srcOrd="0" destOrd="0" presId="urn:microsoft.com/office/officeart/2008/layout/HexagonCluster"/>
    <dgm:cxn modelId="{9655B002-6F1C-496E-A927-9AA3EF9E6EE9}" type="presParOf" srcId="{CFC65D69-6597-47E1-B82E-9373DDEC231A}" destId="{BC33B7AA-7C37-496E-A0CE-493DFCDEC25C}" srcOrd="8" destOrd="0" presId="urn:microsoft.com/office/officeart/2008/layout/HexagonCluster"/>
    <dgm:cxn modelId="{7B582B83-F56A-4FCA-86C4-C6CDF4BB1B1F}" type="presParOf" srcId="{BC33B7AA-7C37-496E-A0CE-493DFCDEC25C}" destId="{E0393750-2A02-4839-A906-EDC5DEF4CDAA}" srcOrd="0" destOrd="0" presId="urn:microsoft.com/office/officeart/2008/layout/HexagonCluster"/>
    <dgm:cxn modelId="{30B40E9E-1119-45C4-A848-063BA09369D7}" type="presParOf" srcId="{CFC65D69-6597-47E1-B82E-9373DDEC231A}" destId="{F778D455-5031-4868-8900-C55E2915FE2C}" srcOrd="9" destOrd="0" presId="urn:microsoft.com/office/officeart/2008/layout/HexagonCluster"/>
    <dgm:cxn modelId="{769B9D3A-95CD-491C-8824-86F7A1347EAF}" type="presParOf" srcId="{F778D455-5031-4868-8900-C55E2915FE2C}" destId="{414017AC-1DEB-4430-82C8-86197D0C670D}" srcOrd="0" destOrd="0" presId="urn:microsoft.com/office/officeart/2008/layout/HexagonCluster"/>
    <dgm:cxn modelId="{ACB56073-F998-401A-8A2F-9E2C49C1A028}" type="presParOf" srcId="{CFC65D69-6597-47E1-B82E-9373DDEC231A}" destId="{85F9E255-E487-4165-89E4-7453644F5179}" srcOrd="10" destOrd="0" presId="urn:microsoft.com/office/officeart/2008/layout/HexagonCluster"/>
    <dgm:cxn modelId="{04EDA938-8E2D-4C36-8823-A3CF2E9911B0}" type="presParOf" srcId="{85F9E255-E487-4165-89E4-7453644F5179}" destId="{23F8364A-88BB-487F-9AD0-D8F03F2A70DF}" srcOrd="0" destOrd="0" presId="urn:microsoft.com/office/officeart/2008/layout/HexagonCluster"/>
    <dgm:cxn modelId="{5EEA5C4E-6DA2-4C69-A344-6A142E2F0EEA}" type="presParOf" srcId="{CFC65D69-6597-47E1-B82E-9373DDEC231A}" destId="{478DCDCC-DC55-46A2-8C1B-D19ED8833A55}" srcOrd="11" destOrd="0" presId="urn:microsoft.com/office/officeart/2008/layout/HexagonCluster"/>
    <dgm:cxn modelId="{A2D384D1-597D-40F6-B7AB-23322CF82154}" type="presParOf" srcId="{478DCDCC-DC55-46A2-8C1B-D19ED8833A55}" destId="{22EA8537-686F-41F9-BD9A-9217BFE06E91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BB11-877A-4CCD-8A7B-A1DFF6C125AE}">
      <dsp:nvSpPr>
        <dsp:cNvPr id="0" name=""/>
        <dsp:cNvSpPr/>
      </dsp:nvSpPr>
      <dsp:spPr>
        <a:xfrm>
          <a:off x="-6071932" y="-929301"/>
          <a:ext cx="7230126" cy="7230126"/>
        </a:xfrm>
        <a:prstGeom prst="blockArc">
          <a:avLst>
            <a:gd name="adj1" fmla="val 18900000"/>
            <a:gd name="adj2" fmla="val 2700000"/>
            <a:gd name="adj3" fmla="val 299"/>
          </a:avLst>
        </a:pr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16D63-E07F-45BC-9584-CD0BD89632A0}">
      <dsp:nvSpPr>
        <dsp:cNvPr id="0" name=""/>
        <dsp:cNvSpPr/>
      </dsp:nvSpPr>
      <dsp:spPr>
        <a:xfrm>
          <a:off x="745567" y="537152"/>
          <a:ext cx="8095705" cy="10743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2729" tIns="132080" rIns="132080" bIns="132080" numCol="1" spcCol="1270" anchor="ctr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200" kern="1200" dirty="0" smtClean="0"/>
            <a:t>เพื่อศึกษาหาความรู้ด้วยตนเอง</a:t>
          </a:r>
          <a:endParaRPr lang="th-TH" sz="5200" kern="1200" dirty="0"/>
        </a:p>
      </dsp:txBody>
      <dsp:txXfrm>
        <a:off x="745567" y="537152"/>
        <a:ext cx="8095705" cy="1074304"/>
      </dsp:txXfrm>
    </dsp:sp>
    <dsp:sp modelId="{0B0F0929-9706-425F-A65D-287137EE128C}">
      <dsp:nvSpPr>
        <dsp:cNvPr id="0" name=""/>
        <dsp:cNvSpPr/>
      </dsp:nvSpPr>
      <dsp:spPr>
        <a:xfrm>
          <a:off x="74127" y="402864"/>
          <a:ext cx="1342880" cy="13428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4345B3-9774-49BD-BE9C-F57E015C3908}">
      <dsp:nvSpPr>
        <dsp:cNvPr id="0" name=""/>
        <dsp:cNvSpPr/>
      </dsp:nvSpPr>
      <dsp:spPr>
        <a:xfrm>
          <a:off x="1136077" y="2148609"/>
          <a:ext cx="7705195" cy="10743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2729" tIns="132080" rIns="132080" bIns="132080" numCol="1" spcCol="1270" anchor="ctr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200" kern="1200" dirty="0" smtClean="0"/>
            <a:t>เพื่อสร้างองค์ความรู้ใหม่</a:t>
          </a:r>
          <a:endParaRPr lang="th-TH" sz="5200" kern="1200" dirty="0"/>
        </a:p>
      </dsp:txBody>
      <dsp:txXfrm>
        <a:off x="1136077" y="2148609"/>
        <a:ext cx="7705195" cy="1074304"/>
      </dsp:txXfrm>
    </dsp:sp>
    <dsp:sp modelId="{F3505B6E-9599-4826-8579-33057BDCE92A}">
      <dsp:nvSpPr>
        <dsp:cNvPr id="0" name=""/>
        <dsp:cNvSpPr/>
      </dsp:nvSpPr>
      <dsp:spPr>
        <a:xfrm>
          <a:off x="464636" y="2014321"/>
          <a:ext cx="1342880" cy="13428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2560D-20C3-48D2-B1D6-DEAD8EF1BF7A}">
      <dsp:nvSpPr>
        <dsp:cNvPr id="0" name=""/>
        <dsp:cNvSpPr/>
      </dsp:nvSpPr>
      <dsp:spPr>
        <a:xfrm>
          <a:off x="819694" y="3802501"/>
          <a:ext cx="8095705" cy="10743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2729" tIns="132080" rIns="132080" bIns="132080" numCol="1" spcCol="1270" anchor="ctr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200" kern="1200" dirty="0" smtClean="0"/>
            <a:t>เพื่อเผยแพร่ความรู้</a:t>
          </a:r>
          <a:endParaRPr lang="th-TH" sz="5200" kern="1200" dirty="0"/>
        </a:p>
      </dsp:txBody>
      <dsp:txXfrm>
        <a:off x="819694" y="3802501"/>
        <a:ext cx="8095705" cy="1074304"/>
      </dsp:txXfrm>
    </dsp:sp>
    <dsp:sp modelId="{C16E7F5C-5BA6-41E4-A9CE-86390DFFEE62}">
      <dsp:nvSpPr>
        <dsp:cNvPr id="0" name=""/>
        <dsp:cNvSpPr/>
      </dsp:nvSpPr>
      <dsp:spPr>
        <a:xfrm>
          <a:off x="74127" y="3625778"/>
          <a:ext cx="1342880" cy="13428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C2BB4-1AE1-4A48-8E51-4B9FA85084CA}">
      <dsp:nvSpPr>
        <dsp:cNvPr id="0" name=""/>
        <dsp:cNvSpPr/>
      </dsp:nvSpPr>
      <dsp:spPr>
        <a:xfrm>
          <a:off x="2311482" y="3286330"/>
          <a:ext cx="2321351" cy="200140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500" kern="1200" dirty="0" smtClean="0"/>
            <a:t>ประวัติศาสตร์คืออะไร</a:t>
          </a:r>
          <a:endParaRPr lang="th-TH" sz="3500" kern="1200" dirty="0"/>
        </a:p>
      </dsp:txBody>
      <dsp:txXfrm>
        <a:off x="2671712" y="3596911"/>
        <a:ext cx="1600891" cy="1380247"/>
      </dsp:txXfrm>
    </dsp:sp>
    <dsp:sp modelId="{F3F7E916-C3F2-4B84-AEE5-AB9F5750F47B}">
      <dsp:nvSpPr>
        <dsp:cNvPr id="0" name=""/>
        <dsp:cNvSpPr/>
      </dsp:nvSpPr>
      <dsp:spPr>
        <a:xfrm>
          <a:off x="2371788" y="4169911"/>
          <a:ext cx="271788" cy="234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AC000D-FA3F-4364-ACF0-431F0794DA37}">
      <dsp:nvSpPr>
        <dsp:cNvPr id="0" name=""/>
        <dsp:cNvSpPr/>
      </dsp:nvSpPr>
      <dsp:spPr>
        <a:xfrm>
          <a:off x="306405" y="2232107"/>
          <a:ext cx="2321351" cy="200140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C7C734-6D79-4981-A3E0-901D4A565CB0}">
      <dsp:nvSpPr>
        <dsp:cNvPr id="0" name=""/>
        <dsp:cNvSpPr/>
      </dsp:nvSpPr>
      <dsp:spPr>
        <a:xfrm>
          <a:off x="1907518" y="3948355"/>
          <a:ext cx="271788" cy="234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90633"/>
              <a:satOff val="-9599"/>
              <a:lumOff val="-23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3326ADA-5328-4DEB-8CA4-7C195B405D8F}">
      <dsp:nvSpPr>
        <dsp:cNvPr id="0" name=""/>
        <dsp:cNvSpPr/>
      </dsp:nvSpPr>
      <dsp:spPr>
        <a:xfrm>
          <a:off x="4289174" y="2187538"/>
          <a:ext cx="2321351" cy="200140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226582"/>
                <a:satOff val="-23996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226582"/>
                <a:satOff val="-23996"/>
                <a:lumOff val="-588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226582"/>
              <a:satOff val="-23996"/>
              <a:lumOff val="-588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500" kern="1200" dirty="0" smtClean="0"/>
            <a:t>ทำไมต้องเรียนประวัติศาสตร์</a:t>
          </a:r>
          <a:endParaRPr lang="th-TH" sz="3500" kern="1200" dirty="0"/>
        </a:p>
      </dsp:txBody>
      <dsp:txXfrm>
        <a:off x="4649404" y="2498119"/>
        <a:ext cx="1600891" cy="1380247"/>
      </dsp:txXfrm>
    </dsp:sp>
    <dsp:sp modelId="{F4002FA1-CAB6-4302-A2AA-60AAA932E776}">
      <dsp:nvSpPr>
        <dsp:cNvPr id="0" name=""/>
        <dsp:cNvSpPr/>
      </dsp:nvSpPr>
      <dsp:spPr>
        <a:xfrm>
          <a:off x="5876119" y="3922445"/>
          <a:ext cx="271788" cy="234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181266"/>
              <a:satOff val="-19197"/>
              <a:lumOff val="-47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5353021-95A6-4C1C-A3A4-CC5D12F7C808}">
      <dsp:nvSpPr>
        <dsp:cNvPr id="0" name=""/>
        <dsp:cNvSpPr/>
      </dsp:nvSpPr>
      <dsp:spPr>
        <a:xfrm>
          <a:off x="6266866" y="3286330"/>
          <a:ext cx="2321351" cy="200140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rnd" cmpd="sng" algn="ctr">
          <a:solidFill>
            <a:schemeClr val="accent2">
              <a:hueOff val="226582"/>
              <a:satOff val="-23996"/>
              <a:lumOff val="-58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C8349E-479A-44FF-8868-EA6C64BA812E}">
      <dsp:nvSpPr>
        <dsp:cNvPr id="0" name=""/>
        <dsp:cNvSpPr/>
      </dsp:nvSpPr>
      <dsp:spPr>
        <a:xfrm>
          <a:off x="6327172" y="4169911"/>
          <a:ext cx="271788" cy="234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271899"/>
              <a:satOff val="-28796"/>
              <a:lumOff val="-70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0393750-2A02-4839-A906-EDC5DEF4CDAA}">
      <dsp:nvSpPr>
        <dsp:cNvPr id="0" name=""/>
        <dsp:cNvSpPr/>
      </dsp:nvSpPr>
      <dsp:spPr>
        <a:xfrm>
          <a:off x="2311482" y="1093504"/>
          <a:ext cx="2321351" cy="200140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500" kern="1200" dirty="0" smtClean="0"/>
            <a:t>วิธีการทาง</a:t>
          </a:r>
          <a:r>
            <a:rPr lang="th-TH" sz="3500" kern="1200" dirty="0" smtClean="0">
              <a:hlinkClick xmlns:r="http://schemas.openxmlformats.org/officeDocument/2006/relationships" r:id="" action="ppaction://hlinksldjump"/>
            </a:rPr>
            <a:t>ประวัติศาสตร์</a:t>
          </a:r>
          <a:endParaRPr lang="th-TH" sz="3500" kern="1200" dirty="0"/>
        </a:p>
      </dsp:txBody>
      <dsp:txXfrm>
        <a:off x="2671712" y="1404085"/>
        <a:ext cx="1600891" cy="1380247"/>
      </dsp:txXfrm>
    </dsp:sp>
    <dsp:sp modelId="{414017AC-1DEB-4430-82C8-86197D0C670D}">
      <dsp:nvSpPr>
        <dsp:cNvPr id="0" name=""/>
        <dsp:cNvSpPr/>
      </dsp:nvSpPr>
      <dsp:spPr>
        <a:xfrm>
          <a:off x="3885210" y="1136864"/>
          <a:ext cx="271788" cy="234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362532"/>
              <a:satOff val="-38394"/>
              <a:lumOff val="-941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3F8364A-88BB-487F-9AD0-D8F03F2A70DF}">
      <dsp:nvSpPr>
        <dsp:cNvPr id="0" name=""/>
        <dsp:cNvSpPr/>
      </dsp:nvSpPr>
      <dsp:spPr>
        <a:xfrm>
          <a:off x="4289174" y="0"/>
          <a:ext cx="2321351" cy="200140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952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EA8537-686F-41F9-BD9A-9217BFE06E91}">
      <dsp:nvSpPr>
        <dsp:cNvPr id="0" name=""/>
        <dsp:cNvSpPr/>
      </dsp:nvSpPr>
      <dsp:spPr>
        <a:xfrm>
          <a:off x="4357741" y="878822"/>
          <a:ext cx="271788" cy="234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691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338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566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940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702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987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413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389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9944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706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618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4859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3361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6672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7614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910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3CF50-3050-4BDE-8AAA-60C2808FE887}" type="datetimeFigureOut">
              <a:rPr lang="th-TH" smtClean="0"/>
              <a:t>15/05/60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C3FF18-37E4-4260-A817-BDA361F402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13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jpg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slide" Target="slide4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slide" Target="slide5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7.png"/><Relationship Id="rId4" Type="http://schemas.openxmlformats.org/officeDocument/2006/relationships/slide" Target="slide1.xml"/><Relationship Id="rId9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7.png"/><Relationship Id="rId10" Type="http://schemas.openxmlformats.org/officeDocument/2006/relationships/slide" Target="slide12.xml"/><Relationship Id="rId4" Type="http://schemas.openxmlformats.org/officeDocument/2006/relationships/slide" Target="slide1.xml"/><Relationship Id="rId9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5864">
            <a:off x="5778517" y="1056266"/>
            <a:ext cx="5744066" cy="3780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36" y="3494102"/>
            <a:ext cx="2048985" cy="3020999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2744">
            <a:off x="732514" y="423745"/>
            <a:ext cx="4186875" cy="520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82" y="3668140"/>
            <a:ext cx="2307645" cy="283310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570" y="735494"/>
            <a:ext cx="3831262" cy="5168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696" y="4206321"/>
            <a:ext cx="2609850" cy="228114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 rot="20980992">
            <a:off x="4817015" y="1274563"/>
            <a:ext cx="3597871" cy="3451508"/>
            <a:chOff x="4732634" y="1756172"/>
            <a:chExt cx="3597871" cy="3451508"/>
          </a:xfrm>
        </p:grpSpPr>
        <p:pic>
          <p:nvPicPr>
            <p:cNvPr id="11" name="รูปภาพ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2634" y="1756172"/>
              <a:ext cx="3552825" cy="3451508"/>
            </a:xfrm>
            <a:prstGeom prst="rect">
              <a:avLst/>
            </a:prstGeom>
          </p:spPr>
        </p:pic>
        <p:sp>
          <p:nvSpPr>
            <p:cNvPr id="12" name="สี่เหลี่ยมผืนผ้า 11"/>
            <p:cNvSpPr/>
            <p:nvPr/>
          </p:nvSpPr>
          <p:spPr>
            <a:xfrm>
              <a:off x="5372963" y="3210295"/>
              <a:ext cx="2957542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th-TH" sz="3200" b="1" dirty="0" smtClean="0">
                  <a:ln/>
                  <a:pattFill prst="dkUpDiag">
                    <a:fgClr>
                      <a:schemeClr val="bg1">
                        <a:lumMod val="50000"/>
                      </a:schemeClr>
                    </a:fgClr>
                    <a:bgClr>
                      <a:schemeClr val="tx1">
                        <a:lumMod val="75000"/>
                        <a:lumOff val="25000"/>
                      </a:schemeClr>
                    </a:bgClr>
                  </a:patt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</a:rPr>
                <a:t>บทเรียนวิชาประวัติศาสตร์</a:t>
              </a:r>
              <a:r>
                <a:rPr lang="en-US" sz="3200" b="1" dirty="0" smtClean="0">
                  <a:ln/>
                  <a:pattFill prst="dkUpDiag">
                    <a:fgClr>
                      <a:schemeClr val="bg1">
                        <a:lumMod val="50000"/>
                      </a:schemeClr>
                    </a:fgClr>
                    <a:bgClr>
                      <a:schemeClr val="tx1">
                        <a:lumMod val="75000"/>
                        <a:lumOff val="25000"/>
                      </a:schemeClr>
                    </a:bgClr>
                  </a:patt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</a:rPr>
                <a:t>by </a:t>
              </a:r>
              <a:r>
                <a:rPr lang="en-US" sz="3200" b="1" dirty="0" err="1" smtClean="0">
                  <a:ln/>
                  <a:pattFill prst="dkUpDiag">
                    <a:fgClr>
                      <a:schemeClr val="bg1">
                        <a:lumMod val="50000"/>
                      </a:schemeClr>
                    </a:fgClr>
                    <a:bgClr>
                      <a:schemeClr val="tx1">
                        <a:lumMod val="75000"/>
                        <a:lumOff val="25000"/>
                      </a:schemeClr>
                    </a:bgClr>
                  </a:patt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</a:rPr>
                <a:t>Kruworaporn</a:t>
              </a:r>
              <a:endParaRPr lang="th-TH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904" y="4175038"/>
            <a:ext cx="2393503" cy="2667479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539" y="3727615"/>
            <a:ext cx="2268182" cy="3054713"/>
          </a:xfrm>
          <a:prstGeom prst="rect">
            <a:avLst/>
          </a:prstGeom>
        </p:spPr>
      </p:pic>
      <p:pic>
        <p:nvPicPr>
          <p:cNvPr id="16" name="รูปภาพ 1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6482" y="6000745"/>
            <a:ext cx="676854" cy="69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5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982" y="1122218"/>
            <a:ext cx="7813963" cy="5164282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402542" y="2967335"/>
            <a:ext cx="286862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8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ตัวชี้วัด</a:t>
            </a:r>
            <a:endParaRPr lang="th-TH" sz="8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รูปภาพ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354" y="5985164"/>
            <a:ext cx="787260" cy="75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3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053298"/>
              </p:ext>
            </p:extLst>
          </p:nvPr>
        </p:nvGraphicFramePr>
        <p:xfrm>
          <a:off x="2589213" y="540327"/>
          <a:ext cx="8915400" cy="5371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สี่เหลี่ยมผืนผ้า 4"/>
          <p:cNvSpPr/>
          <p:nvPr/>
        </p:nvSpPr>
        <p:spPr>
          <a:xfrm>
            <a:off x="2396879" y="1117753"/>
            <a:ext cx="18322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th-TH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64793" y="2759517"/>
            <a:ext cx="399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  <a:endParaRPr lang="th-TH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113255" y="4401281"/>
            <a:ext cx="399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  <a:endParaRPr lang="th-TH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รูปภาพ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791" y="5985164"/>
            <a:ext cx="738262" cy="6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911242"/>
              </p:ext>
            </p:extLst>
          </p:nvPr>
        </p:nvGraphicFramePr>
        <p:xfrm>
          <a:off x="2589213" y="624110"/>
          <a:ext cx="8915400" cy="528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รูปภาพ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309" y="6047508"/>
            <a:ext cx="790215" cy="71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3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90288" y="198083"/>
            <a:ext cx="10465522" cy="55201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h-TH" dirty="0" smtClean="0"/>
              <a:t>แบบทดสอบก่อนเรียน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1. ประวัติศาสตร์เกี่ยวข้องกับอะไร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 อดีต</a:t>
            </a:r>
            <a:br>
              <a:rPr lang="th-TH" dirty="0" smtClean="0"/>
            </a:br>
            <a:r>
              <a:rPr lang="th-TH" dirty="0" smtClean="0"/>
              <a:t>              ปัจจุบัน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อนาคต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ทุกข้อ</a:t>
            </a:r>
            <a:endParaRPr lang="th-TH" dirty="0"/>
          </a:p>
        </p:txBody>
      </p:sp>
      <p:pic>
        <p:nvPicPr>
          <p:cNvPr id="4" name="ตัวแทนเนื้อหา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478" y="5907967"/>
            <a:ext cx="796358" cy="743979"/>
          </a:xfrm>
        </p:spPr>
      </p:pic>
      <p:pic>
        <p:nvPicPr>
          <p:cNvPr id="5" name="รูปภาพ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32" y="6144296"/>
            <a:ext cx="448282" cy="448282"/>
          </a:xfrm>
          <a:prstGeom prst="rect">
            <a:avLst/>
          </a:prstGeom>
        </p:spPr>
      </p:pic>
      <p:pic>
        <p:nvPicPr>
          <p:cNvPr id="6" name="รูปภาพ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700" y="5909156"/>
            <a:ext cx="680221" cy="683422"/>
          </a:xfrm>
          <a:prstGeom prst="rect">
            <a:avLst/>
          </a:prstGeom>
        </p:spPr>
      </p:pic>
      <p:sp>
        <p:nvSpPr>
          <p:cNvPr id="9" name="วงรี 8">
            <a:hlinkClick r:id="rId8" action="ppaction://hlinksldjump"/>
          </p:cNvPr>
          <p:cNvSpPr/>
          <p:nvPr/>
        </p:nvSpPr>
        <p:spPr>
          <a:xfrm>
            <a:off x="1776845" y="2047477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ก</a:t>
            </a:r>
            <a:endParaRPr lang="th-TH" dirty="0"/>
          </a:p>
        </p:txBody>
      </p:sp>
      <p:sp>
        <p:nvSpPr>
          <p:cNvPr id="10" name="วงรี 9">
            <a:hlinkClick r:id="rId8" action="ppaction://hlinksldjump"/>
          </p:cNvPr>
          <p:cNvSpPr/>
          <p:nvPr/>
        </p:nvSpPr>
        <p:spPr>
          <a:xfrm>
            <a:off x="1776845" y="2880701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ข</a:t>
            </a:r>
            <a:endParaRPr lang="th-TH" dirty="0"/>
          </a:p>
        </p:txBody>
      </p:sp>
      <p:sp>
        <p:nvSpPr>
          <p:cNvPr id="11" name="วงรี 10">
            <a:hlinkClick r:id="rId8" action="ppaction://hlinksldjump"/>
          </p:cNvPr>
          <p:cNvSpPr/>
          <p:nvPr/>
        </p:nvSpPr>
        <p:spPr>
          <a:xfrm>
            <a:off x="1776845" y="3715014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ค</a:t>
            </a:r>
            <a:endParaRPr lang="th-TH" dirty="0"/>
          </a:p>
        </p:txBody>
      </p:sp>
      <p:sp>
        <p:nvSpPr>
          <p:cNvPr id="12" name="วงรี 11">
            <a:hlinkClick r:id="rId6" action="ppaction://hlinksldjump"/>
          </p:cNvPr>
          <p:cNvSpPr/>
          <p:nvPr/>
        </p:nvSpPr>
        <p:spPr>
          <a:xfrm>
            <a:off x="1776845" y="4549327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ง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8627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8" y="2133600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10462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8" y="2133600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137602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90288" y="198083"/>
            <a:ext cx="10465522" cy="55201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h-TH" dirty="0" smtClean="0"/>
              <a:t>แบบทดสอบก่อนเรียน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2. ประวัติศาสตร์ต้องเป็นเรื่องของใคร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 มนุษย์ </a:t>
            </a:r>
            <a:br>
              <a:rPr lang="th-TH" dirty="0" smtClean="0"/>
            </a:br>
            <a:r>
              <a:rPr lang="th-TH" dirty="0" smtClean="0"/>
              <a:t>              สัตว์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ต้นไม้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เทพเจ้า</a:t>
            </a:r>
            <a:endParaRPr lang="th-TH" dirty="0"/>
          </a:p>
        </p:txBody>
      </p:sp>
      <p:pic>
        <p:nvPicPr>
          <p:cNvPr id="4" name="ตัวแทนเนื้อหา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478" y="5907967"/>
            <a:ext cx="796358" cy="743979"/>
          </a:xfrm>
        </p:spPr>
      </p:pic>
      <p:pic>
        <p:nvPicPr>
          <p:cNvPr id="5" name="รูปภาพ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32" y="6144296"/>
            <a:ext cx="448282" cy="448282"/>
          </a:xfrm>
          <a:prstGeom prst="rect">
            <a:avLst/>
          </a:prstGeom>
        </p:spPr>
      </p:pic>
      <p:pic>
        <p:nvPicPr>
          <p:cNvPr id="6" name="รูปภาพ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700" y="5909156"/>
            <a:ext cx="680221" cy="683422"/>
          </a:xfrm>
          <a:prstGeom prst="rect">
            <a:avLst/>
          </a:prstGeom>
        </p:spPr>
      </p:pic>
      <p:sp>
        <p:nvSpPr>
          <p:cNvPr id="9" name="วงรี 8">
            <a:hlinkClick r:id="rId8" action="ppaction://hlinksldjump"/>
          </p:cNvPr>
          <p:cNvSpPr/>
          <p:nvPr/>
        </p:nvSpPr>
        <p:spPr>
          <a:xfrm>
            <a:off x="1776845" y="2047477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</a:rPr>
              <a:t>ก</a:t>
            </a:r>
          </a:p>
        </p:txBody>
      </p:sp>
      <p:sp>
        <p:nvSpPr>
          <p:cNvPr id="10" name="วงรี 9">
            <a:hlinkClick r:id="rId9" action="ppaction://hlinksldjump"/>
          </p:cNvPr>
          <p:cNvSpPr/>
          <p:nvPr/>
        </p:nvSpPr>
        <p:spPr>
          <a:xfrm>
            <a:off x="1776845" y="2880701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</a:rPr>
              <a:t>ข</a:t>
            </a:r>
          </a:p>
        </p:txBody>
      </p:sp>
      <p:sp>
        <p:nvSpPr>
          <p:cNvPr id="11" name="วงรี 10">
            <a:hlinkClick r:id="rId9" action="ppaction://hlinksldjump"/>
          </p:cNvPr>
          <p:cNvSpPr/>
          <p:nvPr/>
        </p:nvSpPr>
        <p:spPr>
          <a:xfrm>
            <a:off x="1776845" y="3715014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</a:rPr>
              <a:t>ค</a:t>
            </a:r>
          </a:p>
        </p:txBody>
      </p:sp>
      <p:sp>
        <p:nvSpPr>
          <p:cNvPr id="12" name="วงรี 11">
            <a:hlinkClick r:id="rId9" action="ppaction://hlinksldjump"/>
          </p:cNvPr>
          <p:cNvSpPr/>
          <p:nvPr/>
        </p:nvSpPr>
        <p:spPr>
          <a:xfrm>
            <a:off x="1776845" y="4549327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</a:rPr>
              <a:t>ง</a:t>
            </a:r>
          </a:p>
        </p:txBody>
      </p:sp>
    </p:spTree>
    <p:extLst>
      <p:ext uri="{BB962C8B-B14F-4D97-AF65-F5344CB8AC3E}">
        <p14:creationId xmlns:p14="http://schemas.microsoft.com/office/powerpoint/2010/main" val="222059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8" y="2133600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45853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8" y="2133600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2862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90288" y="198083"/>
            <a:ext cx="10465522" cy="55201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h-TH" dirty="0" smtClean="0"/>
              <a:t>แบบทดสอบก่อนเรียน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3. วิธีการศึกษาประวัติศาสตร์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ท่องจำ </a:t>
            </a:r>
            <a:br>
              <a:rPr lang="th-TH" dirty="0" smtClean="0"/>
            </a:br>
            <a:r>
              <a:rPr lang="th-TH" dirty="0" smtClean="0"/>
              <a:t>              อ่าน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เขียน</a:t>
            </a:r>
            <a:br>
              <a:rPr lang="th-TH" dirty="0" smtClean="0"/>
            </a:br>
            <a:r>
              <a:rPr lang="th-TH" dirty="0"/>
              <a:t> </a:t>
            </a:r>
            <a:r>
              <a:rPr lang="th-TH" dirty="0" smtClean="0"/>
              <a:t>             ไม่มีข้อถูก</a:t>
            </a:r>
            <a:endParaRPr lang="th-TH" dirty="0"/>
          </a:p>
        </p:txBody>
      </p:sp>
      <p:pic>
        <p:nvPicPr>
          <p:cNvPr id="4" name="ตัวแทนเนื้อหา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478" y="5907967"/>
            <a:ext cx="796358" cy="743979"/>
          </a:xfrm>
        </p:spPr>
      </p:pic>
      <p:pic>
        <p:nvPicPr>
          <p:cNvPr id="5" name="รูปภาพ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32" y="6144296"/>
            <a:ext cx="448282" cy="448282"/>
          </a:xfrm>
          <a:prstGeom prst="rect">
            <a:avLst/>
          </a:prstGeom>
        </p:spPr>
      </p:pic>
      <p:pic>
        <p:nvPicPr>
          <p:cNvPr id="6" name="รูปภาพ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700" y="5909156"/>
            <a:ext cx="680221" cy="683422"/>
          </a:xfrm>
          <a:prstGeom prst="rect">
            <a:avLst/>
          </a:prstGeom>
        </p:spPr>
      </p:pic>
      <p:sp>
        <p:nvSpPr>
          <p:cNvPr id="9" name="วงรี 8">
            <a:hlinkClick r:id="rId8" action="ppaction://hlinksldjump"/>
          </p:cNvPr>
          <p:cNvSpPr/>
          <p:nvPr/>
        </p:nvSpPr>
        <p:spPr>
          <a:xfrm>
            <a:off x="1776845" y="2047477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  <a:hlinkClick r:id="rId9" action="ppaction://hlinksldjump"/>
              </a:rPr>
              <a:t>ก</a:t>
            </a:r>
            <a:endParaRPr lang="th-TH" dirty="0">
              <a:solidFill>
                <a:prstClr val="white"/>
              </a:solidFill>
            </a:endParaRPr>
          </a:p>
        </p:txBody>
      </p:sp>
      <p:sp>
        <p:nvSpPr>
          <p:cNvPr id="10" name="วงรี 9">
            <a:hlinkClick r:id="rId9" action="ppaction://hlinksldjump"/>
          </p:cNvPr>
          <p:cNvSpPr/>
          <p:nvPr/>
        </p:nvSpPr>
        <p:spPr>
          <a:xfrm>
            <a:off x="1776845" y="2880701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</a:rPr>
              <a:t>ข</a:t>
            </a:r>
          </a:p>
        </p:txBody>
      </p:sp>
      <p:sp>
        <p:nvSpPr>
          <p:cNvPr id="11" name="วงรี 10">
            <a:hlinkClick r:id="rId9" action="ppaction://hlinksldjump"/>
          </p:cNvPr>
          <p:cNvSpPr/>
          <p:nvPr/>
        </p:nvSpPr>
        <p:spPr>
          <a:xfrm>
            <a:off x="1776845" y="3715014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prstClr val="white"/>
                </a:solidFill>
              </a:rPr>
              <a:t>ค</a:t>
            </a:r>
            <a:endParaRPr lang="th-TH" dirty="0">
              <a:solidFill>
                <a:prstClr val="white"/>
              </a:solidFill>
            </a:endParaRPr>
          </a:p>
        </p:txBody>
      </p:sp>
      <p:sp>
        <p:nvSpPr>
          <p:cNvPr id="12" name="วงรี 11">
            <a:hlinkClick r:id="rId10" action="ppaction://hlinksldjump"/>
          </p:cNvPr>
          <p:cNvSpPr/>
          <p:nvPr/>
        </p:nvSpPr>
        <p:spPr>
          <a:xfrm>
            <a:off x="1776845" y="4559718"/>
            <a:ext cx="558804" cy="479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prstClr val="white"/>
                </a:solidFill>
              </a:rPr>
              <a:t>ง</a:t>
            </a:r>
          </a:p>
        </p:txBody>
      </p:sp>
    </p:spTree>
    <p:extLst>
      <p:ext uri="{BB962C8B-B14F-4D97-AF65-F5344CB8AC3E}">
        <p14:creationId xmlns:p14="http://schemas.microsoft.com/office/powerpoint/2010/main" val="12016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8" y="2133600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214749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8" y="2133600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80676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่อ">
  <a:themeElements>
    <a:clrScheme name="ช่อ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ช่อ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ช่อ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</TotalTime>
  <Words>54</Words>
  <Application>Microsoft Office PowerPoint</Application>
  <PresentationFormat>แบบจอกว้าง</PresentationFormat>
  <Paragraphs>26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18" baseType="lpstr">
      <vt:lpstr>DilleniaUPC</vt:lpstr>
      <vt:lpstr>Century Gothic</vt:lpstr>
      <vt:lpstr>Arial</vt:lpstr>
      <vt:lpstr>Wingdings 3</vt:lpstr>
      <vt:lpstr>ช่อ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แบบทดสอบก่อนเรียน       1. ประวัติศาสตร์เกี่ยวข้องกับอะไร                อดีต               ปัจจุบัน               อนาคต               ทุกข้อ</vt:lpstr>
      <vt:lpstr>งานนำเสนอ PowerPoint</vt:lpstr>
      <vt:lpstr>งานนำเสนอ PowerPoint</vt:lpstr>
      <vt:lpstr>แบบทดสอบก่อนเรียน       2. ประวัติศาสตร์ต้องเป็นเรื่องของใคร                มนุษย์                สัตว์               ต้นไม้               เทพเจ้า</vt:lpstr>
      <vt:lpstr>งานนำเสนอ PowerPoint</vt:lpstr>
      <vt:lpstr>งานนำเสนอ PowerPoint</vt:lpstr>
      <vt:lpstr>แบบทดสอบก่อนเรียน       3. วิธีการศึกษาประวัติศาสตร์               ท่องจำ                อ่าน               เขียน               ไม่มีข้อถูก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PUI2</dc:creator>
  <cp:lastModifiedBy>PUI2</cp:lastModifiedBy>
  <cp:revision>18</cp:revision>
  <dcterms:created xsi:type="dcterms:W3CDTF">2017-05-15T02:07:38Z</dcterms:created>
  <dcterms:modified xsi:type="dcterms:W3CDTF">2017-05-15T04:55:13Z</dcterms:modified>
</cp:coreProperties>
</file>