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6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62 w 2123"/>
                <a:gd name="T1" fmla="*/ 746 h 1696"/>
                <a:gd name="T2" fmla="*/ 526 w 2123"/>
                <a:gd name="T3" fmla="*/ 489 h 1696"/>
                <a:gd name="T4" fmla="*/ 652 w 2123"/>
                <a:gd name="T5" fmla="*/ 284 h 1696"/>
                <a:gd name="T6" fmla="*/ 897 w 2123"/>
                <a:gd name="T7" fmla="*/ 421 h 1696"/>
                <a:gd name="T8" fmla="*/ 1178 w 2123"/>
                <a:gd name="T9" fmla="*/ 621 h 1696"/>
                <a:gd name="T10" fmla="*/ 1436 w 2123"/>
                <a:gd name="T11" fmla="*/ 793 h 1696"/>
                <a:gd name="T12" fmla="*/ 1746 w 2123"/>
                <a:gd name="T13" fmla="*/ 973 h 1696"/>
                <a:gd name="T14" fmla="*/ 1824 w 2123"/>
                <a:gd name="T15" fmla="*/ 1011 h 1696"/>
                <a:gd name="T16" fmla="*/ 1781 w 2123"/>
                <a:gd name="T17" fmla="*/ 969 h 1696"/>
                <a:gd name="T18" fmla="*/ 1369 w 2123"/>
                <a:gd name="T19" fmla="*/ 717 h 1696"/>
                <a:gd name="T20" fmla="*/ 1053 w 2123"/>
                <a:gd name="T21" fmla="*/ 489 h 1696"/>
                <a:gd name="T22" fmla="*/ 699 w 2123"/>
                <a:gd name="T23" fmla="*/ 235 h 1696"/>
                <a:gd name="T24" fmla="*/ 969 w 2123"/>
                <a:gd name="T25" fmla="*/ 222 h 1696"/>
                <a:gd name="T26" fmla="*/ 1245 w 2123"/>
                <a:gd name="T27" fmla="*/ 227 h 1696"/>
                <a:gd name="T28" fmla="*/ 1566 w 2123"/>
                <a:gd name="T29" fmla="*/ 192 h 1696"/>
                <a:gd name="T30" fmla="*/ 2057 w 2123"/>
                <a:gd name="T31" fmla="*/ 140 h 1696"/>
                <a:gd name="T32" fmla="*/ 2010 w 2123"/>
                <a:gd name="T33" fmla="*/ 124 h 1696"/>
                <a:gd name="T34" fmla="*/ 1495 w 2123"/>
                <a:gd name="T35" fmla="*/ 184 h 1696"/>
                <a:gd name="T36" fmla="*/ 1172 w 2123"/>
                <a:gd name="T37" fmla="*/ 197 h 1696"/>
                <a:gd name="T38" fmla="*/ 735 w 2123"/>
                <a:gd name="T39" fmla="*/ 184 h 1696"/>
                <a:gd name="T40" fmla="*/ 795 w 2123"/>
                <a:gd name="T41" fmla="*/ 163 h 1696"/>
                <a:gd name="T42" fmla="*/ 1106 w 2123"/>
                <a:gd name="T43" fmla="*/ 0 h 1696"/>
                <a:gd name="T44" fmla="*/ 1053 w 2123"/>
                <a:gd name="T45" fmla="*/ 22 h 1696"/>
                <a:gd name="T46" fmla="*/ 980 w 2123"/>
                <a:gd name="T47" fmla="*/ 60 h 1696"/>
                <a:gd name="T48" fmla="*/ 831 w 2123"/>
                <a:gd name="T49" fmla="*/ 137 h 1696"/>
                <a:gd name="T50" fmla="*/ 652 w 2123"/>
                <a:gd name="T51" fmla="*/ 201 h 1696"/>
                <a:gd name="T52" fmla="*/ 616 w 2123"/>
                <a:gd name="T53" fmla="*/ 257 h 1696"/>
                <a:gd name="T54" fmla="*/ 293 w 2123"/>
                <a:gd name="T55" fmla="*/ 421 h 1696"/>
                <a:gd name="T56" fmla="*/ 0 w 2123"/>
                <a:gd name="T57" fmla="*/ 519 h 1696"/>
                <a:gd name="T58" fmla="*/ 0 w 2123"/>
                <a:gd name="T59" fmla="*/ 523 h 1696"/>
                <a:gd name="T60" fmla="*/ 0 w 2123"/>
                <a:gd name="T61" fmla="*/ 549 h 1696"/>
                <a:gd name="T62" fmla="*/ 288 w 2123"/>
                <a:gd name="T63" fmla="*/ 454 h 1696"/>
                <a:gd name="T64" fmla="*/ 574 w 2123"/>
                <a:gd name="T65" fmla="*/ 308 h 1696"/>
                <a:gd name="T66" fmla="*/ 490 w 2123"/>
                <a:gd name="T67" fmla="*/ 480 h 1696"/>
                <a:gd name="T68" fmla="*/ 508 w 2123"/>
                <a:gd name="T69" fmla="*/ 712 h 1696"/>
                <a:gd name="T70" fmla="*/ 448 w 2123"/>
                <a:gd name="T71" fmla="*/ 835 h 1696"/>
                <a:gd name="T72" fmla="*/ 317 w 2123"/>
                <a:gd name="T73" fmla="*/ 1059 h 1696"/>
                <a:gd name="T74" fmla="*/ 311 w 2123"/>
                <a:gd name="T75" fmla="*/ 1213 h 1696"/>
                <a:gd name="T76" fmla="*/ 317 w 2123"/>
                <a:gd name="T77" fmla="*/ 1213 h 1696"/>
                <a:gd name="T78" fmla="*/ 335 w 2123"/>
                <a:gd name="T79" fmla="*/ 1111 h 1696"/>
                <a:gd name="T80" fmla="*/ 562 w 2123"/>
                <a:gd name="T81" fmla="*/ 746 h 1696"/>
                <a:gd name="T82" fmla="*/ 562 w 2123"/>
                <a:gd name="T83" fmla="*/ 746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9 w 969"/>
                <a:gd name="T1" fmla="*/ 1204 h 1192"/>
                <a:gd name="T2" fmla="*/ 502 w 969"/>
                <a:gd name="T3" fmla="*/ 1210 h 1192"/>
                <a:gd name="T4" fmla="*/ 592 w 969"/>
                <a:gd name="T5" fmla="*/ 1168 h 1192"/>
                <a:gd name="T6" fmla="*/ 831 w 969"/>
                <a:gd name="T7" fmla="*/ 1103 h 1192"/>
                <a:gd name="T8" fmla="*/ 957 w 969"/>
                <a:gd name="T9" fmla="*/ 1073 h 1192"/>
                <a:gd name="T10" fmla="*/ 777 w 969"/>
                <a:gd name="T11" fmla="*/ 1004 h 1192"/>
                <a:gd name="T12" fmla="*/ 568 w 969"/>
                <a:gd name="T13" fmla="*/ 965 h 1192"/>
                <a:gd name="T14" fmla="*/ 203 w 969"/>
                <a:gd name="T15" fmla="*/ 983 h 1192"/>
                <a:gd name="T16" fmla="*/ 305 w 969"/>
                <a:gd name="T17" fmla="*/ 905 h 1192"/>
                <a:gd name="T18" fmla="*/ 508 w 969"/>
                <a:gd name="T19" fmla="*/ 815 h 1192"/>
                <a:gd name="T20" fmla="*/ 712 w 969"/>
                <a:gd name="T21" fmla="*/ 683 h 1192"/>
                <a:gd name="T22" fmla="*/ 718 w 969"/>
                <a:gd name="T23" fmla="*/ 683 h 1192"/>
                <a:gd name="T24" fmla="*/ 730 w 969"/>
                <a:gd name="T25" fmla="*/ 677 h 1192"/>
                <a:gd name="T26" fmla="*/ 771 w 969"/>
                <a:gd name="T27" fmla="*/ 659 h 1192"/>
                <a:gd name="T28" fmla="*/ 795 w 969"/>
                <a:gd name="T29" fmla="*/ 653 h 1192"/>
                <a:gd name="T30" fmla="*/ 807 w 969"/>
                <a:gd name="T31" fmla="*/ 641 h 1192"/>
                <a:gd name="T32" fmla="*/ 813 w 969"/>
                <a:gd name="T33" fmla="*/ 629 h 1192"/>
                <a:gd name="T34" fmla="*/ 807 w 969"/>
                <a:gd name="T35" fmla="*/ 623 h 1192"/>
                <a:gd name="T36" fmla="*/ 801 w 969"/>
                <a:gd name="T37" fmla="*/ 611 h 1192"/>
                <a:gd name="T38" fmla="*/ 801 w 969"/>
                <a:gd name="T39" fmla="*/ 581 h 1192"/>
                <a:gd name="T40" fmla="*/ 813 w 969"/>
                <a:gd name="T41" fmla="*/ 551 h 1192"/>
                <a:gd name="T42" fmla="*/ 825 w 969"/>
                <a:gd name="T43" fmla="*/ 521 h 1192"/>
                <a:gd name="T44" fmla="*/ 843 w 969"/>
                <a:gd name="T45" fmla="*/ 491 h 1192"/>
                <a:gd name="T46" fmla="*/ 857 w 969"/>
                <a:gd name="T47" fmla="*/ 461 h 1192"/>
                <a:gd name="T48" fmla="*/ 865 w 969"/>
                <a:gd name="T49" fmla="*/ 443 h 1192"/>
                <a:gd name="T50" fmla="*/ 873 w 969"/>
                <a:gd name="T51" fmla="*/ 437 h 1192"/>
                <a:gd name="T52" fmla="*/ 873 w 969"/>
                <a:gd name="T53" fmla="*/ 353 h 1192"/>
                <a:gd name="T54" fmla="*/ 873 w 969"/>
                <a:gd name="T55" fmla="*/ 347 h 1192"/>
                <a:gd name="T56" fmla="*/ 879 w 969"/>
                <a:gd name="T57" fmla="*/ 341 h 1192"/>
                <a:gd name="T58" fmla="*/ 897 w 969"/>
                <a:gd name="T59" fmla="*/ 311 h 1192"/>
                <a:gd name="T60" fmla="*/ 909 w 969"/>
                <a:gd name="T61" fmla="*/ 275 h 1192"/>
                <a:gd name="T62" fmla="*/ 921 w 969"/>
                <a:gd name="T63" fmla="*/ 245 h 1192"/>
                <a:gd name="T64" fmla="*/ 927 w 969"/>
                <a:gd name="T65" fmla="*/ 233 h 1192"/>
                <a:gd name="T66" fmla="*/ 933 w 969"/>
                <a:gd name="T67" fmla="*/ 221 h 1192"/>
                <a:gd name="T68" fmla="*/ 951 w 969"/>
                <a:gd name="T69" fmla="*/ 173 h 1192"/>
                <a:gd name="T70" fmla="*/ 969 w 969"/>
                <a:gd name="T71" fmla="*/ 137 h 1192"/>
                <a:gd name="T72" fmla="*/ 975 w 969"/>
                <a:gd name="T73" fmla="*/ 125 h 1192"/>
                <a:gd name="T74" fmla="*/ 975 w 969"/>
                <a:gd name="T75" fmla="*/ 119 h 1192"/>
                <a:gd name="T76" fmla="*/ 993 w 969"/>
                <a:gd name="T77" fmla="*/ 0 h 1192"/>
                <a:gd name="T78" fmla="*/ 969 w 969"/>
                <a:gd name="T79" fmla="*/ 47 h 1192"/>
                <a:gd name="T80" fmla="*/ 801 w 969"/>
                <a:gd name="T81" fmla="*/ 113 h 1192"/>
                <a:gd name="T82" fmla="*/ 724 w 969"/>
                <a:gd name="T83" fmla="*/ 161 h 1192"/>
                <a:gd name="T84" fmla="*/ 472 w 969"/>
                <a:gd name="T85" fmla="*/ 239 h 1192"/>
                <a:gd name="T86" fmla="*/ 287 w 969"/>
                <a:gd name="T87" fmla="*/ 293 h 1192"/>
                <a:gd name="T88" fmla="*/ 179 w 969"/>
                <a:gd name="T89" fmla="*/ 299 h 1192"/>
                <a:gd name="T90" fmla="*/ 12 w 969"/>
                <a:gd name="T91" fmla="*/ 491 h 1192"/>
                <a:gd name="T92" fmla="*/ 0 w 969"/>
                <a:gd name="T93" fmla="*/ 515 h 1192"/>
                <a:gd name="T94" fmla="*/ 0 w 969"/>
                <a:gd name="T95" fmla="*/ 1204 h 1192"/>
                <a:gd name="T96" fmla="*/ 96 w 969"/>
                <a:gd name="T97" fmla="*/ 1198 h 1192"/>
                <a:gd name="T98" fmla="*/ 329 w 969"/>
                <a:gd name="T99" fmla="*/ 1204 h 1192"/>
                <a:gd name="T100" fmla="*/ 329 w 969"/>
                <a:gd name="T101" fmla="*/ 1204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58 w 2176"/>
                <a:gd name="T1" fmla="*/ 779 h 1505"/>
                <a:gd name="T2" fmla="*/ 1220 w 2176"/>
                <a:gd name="T3" fmla="*/ 1247 h 1505"/>
                <a:gd name="T4" fmla="*/ 980 w 2176"/>
                <a:gd name="T5" fmla="*/ 1205 h 1505"/>
                <a:gd name="T6" fmla="*/ 741 w 2176"/>
                <a:gd name="T7" fmla="*/ 1139 h 1505"/>
                <a:gd name="T8" fmla="*/ 454 w 2176"/>
                <a:gd name="T9" fmla="*/ 1121 h 1505"/>
                <a:gd name="T10" fmla="*/ 0 w 2176"/>
                <a:gd name="T11" fmla="*/ 1091 h 1505"/>
                <a:gd name="T12" fmla="*/ 30 w 2176"/>
                <a:gd name="T13" fmla="*/ 1127 h 1505"/>
                <a:gd name="T14" fmla="*/ 508 w 2176"/>
                <a:gd name="T15" fmla="*/ 1145 h 1505"/>
                <a:gd name="T16" fmla="*/ 795 w 2176"/>
                <a:gd name="T17" fmla="*/ 1199 h 1505"/>
                <a:gd name="T18" fmla="*/ 1160 w 2176"/>
                <a:gd name="T19" fmla="*/ 1319 h 1505"/>
                <a:gd name="T20" fmla="*/ 1095 w 2176"/>
                <a:gd name="T21" fmla="*/ 1337 h 1505"/>
                <a:gd name="T22" fmla="*/ 729 w 2176"/>
                <a:gd name="T23" fmla="*/ 1523 h 1505"/>
                <a:gd name="T24" fmla="*/ 783 w 2176"/>
                <a:gd name="T25" fmla="*/ 1499 h 1505"/>
                <a:gd name="T26" fmla="*/ 885 w 2176"/>
                <a:gd name="T27" fmla="*/ 1457 h 1505"/>
                <a:gd name="T28" fmla="*/ 1046 w 2176"/>
                <a:gd name="T29" fmla="*/ 1373 h 1505"/>
                <a:gd name="T30" fmla="*/ 1244 w 2176"/>
                <a:gd name="T31" fmla="*/ 1313 h 1505"/>
                <a:gd name="T32" fmla="*/ 1297 w 2176"/>
                <a:gd name="T33" fmla="*/ 1235 h 1505"/>
                <a:gd name="T34" fmla="*/ 1674 w 2176"/>
                <a:gd name="T35" fmla="*/ 1055 h 1505"/>
                <a:gd name="T36" fmla="*/ 1979 w 2176"/>
                <a:gd name="T37" fmla="*/ 965 h 1505"/>
                <a:gd name="T38" fmla="*/ 2230 w 2176"/>
                <a:gd name="T39" fmla="*/ 833 h 1505"/>
                <a:gd name="T40" fmla="*/ 2009 w 2176"/>
                <a:gd name="T41" fmla="*/ 923 h 1505"/>
                <a:gd name="T42" fmla="*/ 1698 w 2176"/>
                <a:gd name="T43" fmla="*/ 1001 h 1505"/>
                <a:gd name="T44" fmla="*/ 1375 w 2176"/>
                <a:gd name="T45" fmla="*/ 1163 h 1505"/>
                <a:gd name="T46" fmla="*/ 1537 w 2176"/>
                <a:gd name="T47" fmla="*/ 917 h 1505"/>
                <a:gd name="T48" fmla="*/ 1662 w 2176"/>
                <a:gd name="T49" fmla="*/ 551 h 1505"/>
                <a:gd name="T50" fmla="*/ 1782 w 2176"/>
                <a:gd name="T51" fmla="*/ 378 h 1505"/>
                <a:gd name="T52" fmla="*/ 2027 w 2176"/>
                <a:gd name="T53" fmla="*/ 60 h 1505"/>
                <a:gd name="T54" fmla="*/ 2051 w 2176"/>
                <a:gd name="T55" fmla="*/ 0 h 1505"/>
                <a:gd name="T56" fmla="*/ 2021 w 2176"/>
                <a:gd name="T57" fmla="*/ 0 h 1505"/>
                <a:gd name="T58" fmla="*/ 1638 w 2176"/>
                <a:gd name="T59" fmla="*/ 486 h 1505"/>
                <a:gd name="T60" fmla="*/ 1513 w 2176"/>
                <a:gd name="T61" fmla="*/ 899 h 1505"/>
                <a:gd name="T62" fmla="*/ 1285 w 2176"/>
                <a:gd name="T63" fmla="*/ 1187 h 1505"/>
                <a:gd name="T64" fmla="*/ 1160 w 2176"/>
                <a:gd name="T65" fmla="*/ 917 h 1505"/>
                <a:gd name="T66" fmla="*/ 1034 w 2176"/>
                <a:gd name="T67" fmla="*/ 546 h 1505"/>
                <a:gd name="T68" fmla="*/ 909 w 2176"/>
                <a:gd name="T69" fmla="*/ 222 h 1505"/>
                <a:gd name="T70" fmla="*/ 807 w 2176"/>
                <a:gd name="T71" fmla="*/ 0 h 1505"/>
                <a:gd name="T72" fmla="*/ 771 w 2176"/>
                <a:gd name="T73" fmla="*/ 0 h 1505"/>
                <a:gd name="T74" fmla="*/ 927 w 2176"/>
                <a:gd name="T75" fmla="*/ 360 h 1505"/>
                <a:gd name="T76" fmla="*/ 1058 w 2176"/>
                <a:gd name="T77" fmla="*/ 779 h 1505"/>
                <a:gd name="T78" fmla="*/ 1058 w 2176"/>
                <a:gd name="T79" fmla="*/ 779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7 w 813"/>
                <a:gd name="T1" fmla="*/ 570 h 804"/>
                <a:gd name="T2" fmla="*/ 335 w 813"/>
                <a:gd name="T3" fmla="*/ 444 h 804"/>
                <a:gd name="T4" fmla="*/ 658 w 813"/>
                <a:gd name="T5" fmla="*/ 222 h 804"/>
                <a:gd name="T6" fmla="*/ 831 w 813"/>
                <a:gd name="T7" fmla="*/ 0 h 804"/>
                <a:gd name="T8" fmla="*/ 693 w 813"/>
                <a:gd name="T9" fmla="*/ 150 h 804"/>
                <a:gd name="T10" fmla="*/ 150 w 813"/>
                <a:gd name="T11" fmla="*/ 510 h 804"/>
                <a:gd name="T12" fmla="*/ 0 w 813"/>
                <a:gd name="T13" fmla="*/ 744 h 804"/>
                <a:gd name="T14" fmla="*/ 0 w 813"/>
                <a:gd name="T15" fmla="*/ 816 h 804"/>
                <a:gd name="T16" fmla="*/ 167 w 813"/>
                <a:gd name="T17" fmla="*/ 570 h 804"/>
                <a:gd name="T18" fmla="*/ 167 w 813"/>
                <a:gd name="T19" fmla="*/ 570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72 w 759"/>
                <a:gd name="T1" fmla="*/ 66 h 107"/>
                <a:gd name="T2" fmla="*/ 777 w 759"/>
                <a:gd name="T3" fmla="*/ 0 h 107"/>
                <a:gd name="T4" fmla="*/ 508 w 759"/>
                <a:gd name="T5" fmla="*/ 36 h 107"/>
                <a:gd name="T6" fmla="*/ 144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72 w 759"/>
                <a:gd name="T15" fmla="*/ 66 h 107"/>
                <a:gd name="T16" fmla="*/ 472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423 w 3169"/>
                <a:gd name="T1" fmla="*/ 245 h 743"/>
                <a:gd name="T2" fmla="*/ 1776 w 3169"/>
                <a:gd name="T3" fmla="*/ 239 h 743"/>
                <a:gd name="T4" fmla="*/ 2141 w 3169"/>
                <a:gd name="T5" fmla="*/ 257 h 743"/>
                <a:gd name="T6" fmla="*/ 2565 w 3169"/>
                <a:gd name="T7" fmla="*/ 239 h 743"/>
                <a:gd name="T8" fmla="*/ 3247 w 3169"/>
                <a:gd name="T9" fmla="*/ 210 h 743"/>
                <a:gd name="T10" fmla="*/ 3193 w 3169"/>
                <a:gd name="T11" fmla="*/ 192 h 743"/>
                <a:gd name="T12" fmla="*/ 2482 w 3169"/>
                <a:gd name="T13" fmla="*/ 227 h 743"/>
                <a:gd name="T14" fmla="*/ 2051 w 3169"/>
                <a:gd name="T15" fmla="*/ 227 h 743"/>
                <a:gd name="T16" fmla="*/ 1495 w 3169"/>
                <a:gd name="T17" fmla="*/ 192 h 743"/>
                <a:gd name="T18" fmla="*/ 1579 w 3169"/>
                <a:gd name="T19" fmla="*/ 168 h 743"/>
                <a:gd name="T20" fmla="*/ 2088 w 3169"/>
                <a:gd name="T21" fmla="*/ 0 h 743"/>
                <a:gd name="T22" fmla="*/ 2009 w 3169"/>
                <a:gd name="T23" fmla="*/ 24 h 743"/>
                <a:gd name="T24" fmla="*/ 1884 w 3169"/>
                <a:gd name="T25" fmla="*/ 66 h 743"/>
                <a:gd name="T26" fmla="*/ 1644 w 3169"/>
                <a:gd name="T27" fmla="*/ 138 h 743"/>
                <a:gd name="T28" fmla="*/ 1374 w 3169"/>
                <a:gd name="T29" fmla="*/ 204 h 743"/>
                <a:gd name="T30" fmla="*/ 1298 w 3169"/>
                <a:gd name="T31" fmla="*/ 257 h 743"/>
                <a:gd name="T32" fmla="*/ 783 w 3169"/>
                <a:gd name="T33" fmla="*/ 419 h 743"/>
                <a:gd name="T34" fmla="*/ 341 w 3169"/>
                <a:gd name="T35" fmla="*/ 509 h 743"/>
                <a:gd name="T36" fmla="*/ 0 w 3169"/>
                <a:gd name="T37" fmla="*/ 629 h 743"/>
                <a:gd name="T38" fmla="*/ 305 w 3169"/>
                <a:gd name="T39" fmla="*/ 545 h 743"/>
                <a:gd name="T40" fmla="*/ 753 w 3169"/>
                <a:gd name="T41" fmla="*/ 455 h 743"/>
                <a:gd name="T42" fmla="*/ 1208 w 3169"/>
                <a:gd name="T43" fmla="*/ 317 h 743"/>
                <a:gd name="T44" fmla="*/ 1005 w 3169"/>
                <a:gd name="T45" fmla="*/ 497 h 743"/>
                <a:gd name="T46" fmla="*/ 891 w 3169"/>
                <a:gd name="T47" fmla="*/ 755 h 743"/>
                <a:gd name="T48" fmla="*/ 885 w 3169"/>
                <a:gd name="T49" fmla="*/ 755 h 743"/>
                <a:gd name="T50" fmla="*/ 957 w 3169"/>
                <a:gd name="T51" fmla="*/ 755 h 743"/>
                <a:gd name="T52" fmla="*/ 1046 w 3169"/>
                <a:gd name="T53" fmla="*/ 503 h 743"/>
                <a:gd name="T54" fmla="*/ 1327 w 3169"/>
                <a:gd name="T55" fmla="*/ 287 h 743"/>
                <a:gd name="T56" fmla="*/ 1567 w 3169"/>
                <a:gd name="T57" fmla="*/ 455 h 743"/>
                <a:gd name="T58" fmla="*/ 1812 w 3169"/>
                <a:gd name="T59" fmla="*/ 689 h 743"/>
                <a:gd name="T60" fmla="*/ 1902 w 3169"/>
                <a:gd name="T61" fmla="*/ 755 h 743"/>
                <a:gd name="T62" fmla="*/ 1967 w 3169"/>
                <a:gd name="T63" fmla="*/ 755 h 743"/>
                <a:gd name="T64" fmla="*/ 1734 w 3169"/>
                <a:gd name="T65" fmla="*/ 533 h 743"/>
                <a:gd name="T66" fmla="*/ 1423 w 3169"/>
                <a:gd name="T67" fmla="*/ 245 h 743"/>
                <a:gd name="T68" fmla="*/ 1423 w 3169"/>
                <a:gd name="T69" fmla="*/ 245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h-TH" sz="1800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h-TH" sz="180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90 w 2153"/>
                <a:gd name="T1" fmla="*/ 863 h 1930"/>
                <a:gd name="T2" fmla="*/ 1985 w 2153"/>
                <a:gd name="T3" fmla="*/ 1031 h 1930"/>
                <a:gd name="T4" fmla="*/ 2105 w 2153"/>
                <a:gd name="T5" fmla="*/ 1180 h 1930"/>
                <a:gd name="T6" fmla="*/ 2171 w 2153"/>
                <a:gd name="T7" fmla="*/ 1264 h 1930"/>
                <a:gd name="T8" fmla="*/ 2207 w 2153"/>
                <a:gd name="T9" fmla="*/ 1312 h 1930"/>
                <a:gd name="T10" fmla="*/ 1937 w 2153"/>
                <a:gd name="T11" fmla="*/ 989 h 1930"/>
                <a:gd name="T12" fmla="*/ 1908 w 2153"/>
                <a:gd name="T13" fmla="*/ 941 h 1930"/>
                <a:gd name="T14" fmla="*/ 1828 w 2153"/>
                <a:gd name="T15" fmla="*/ 1258 h 1930"/>
                <a:gd name="T16" fmla="*/ 1814 w 2153"/>
                <a:gd name="T17" fmla="*/ 1504 h 1930"/>
                <a:gd name="T18" fmla="*/ 1866 w 2153"/>
                <a:gd name="T19" fmla="*/ 1930 h 1930"/>
                <a:gd name="T20" fmla="*/ 1835 w 2153"/>
                <a:gd name="T21" fmla="*/ 1954 h 1930"/>
                <a:gd name="T22" fmla="*/ 1788 w 2153"/>
                <a:gd name="T23" fmla="*/ 1552 h 1930"/>
                <a:gd name="T24" fmla="*/ 1770 w 2153"/>
                <a:gd name="T25" fmla="*/ 1306 h 1930"/>
                <a:gd name="T26" fmla="*/ 1807 w 2153"/>
                <a:gd name="T27" fmla="*/ 1097 h 1930"/>
                <a:gd name="T28" fmla="*/ 1814 w 2153"/>
                <a:gd name="T29" fmla="*/ 887 h 1930"/>
                <a:gd name="T30" fmla="*/ 1298 w 2153"/>
                <a:gd name="T31" fmla="*/ 1019 h 1930"/>
                <a:gd name="T32" fmla="*/ 844 w 2153"/>
                <a:gd name="T33" fmla="*/ 1144 h 1930"/>
                <a:gd name="T34" fmla="*/ 329 w 2153"/>
                <a:gd name="T35" fmla="*/ 1330 h 1930"/>
                <a:gd name="T36" fmla="*/ 18 w 2153"/>
                <a:gd name="T37" fmla="*/ 1438 h 1930"/>
                <a:gd name="T38" fmla="*/ 317 w 2153"/>
                <a:gd name="T39" fmla="*/ 1300 h 1930"/>
                <a:gd name="T40" fmla="*/ 700 w 2153"/>
                <a:gd name="T41" fmla="*/ 1156 h 1930"/>
                <a:gd name="T42" fmla="*/ 1046 w 2153"/>
                <a:gd name="T43" fmla="*/ 1049 h 1930"/>
                <a:gd name="T44" fmla="*/ 1447 w 2153"/>
                <a:gd name="T45" fmla="*/ 941 h 1930"/>
                <a:gd name="T46" fmla="*/ 1734 w 2153"/>
                <a:gd name="T47" fmla="*/ 827 h 1930"/>
                <a:gd name="T48" fmla="*/ 1369 w 2153"/>
                <a:gd name="T49" fmla="*/ 629 h 1930"/>
                <a:gd name="T50" fmla="*/ 885 w 2153"/>
                <a:gd name="T51" fmla="*/ 521 h 1930"/>
                <a:gd name="T52" fmla="*/ 233 w 2153"/>
                <a:gd name="T53" fmla="*/ 161 h 1930"/>
                <a:gd name="T54" fmla="*/ 0 w 2153"/>
                <a:gd name="T55" fmla="*/ 83 h 1930"/>
                <a:gd name="T56" fmla="*/ 335 w 2153"/>
                <a:gd name="T57" fmla="*/ 179 h 1930"/>
                <a:gd name="T58" fmla="*/ 730 w 2153"/>
                <a:gd name="T59" fmla="*/ 389 h 1930"/>
                <a:gd name="T60" fmla="*/ 957 w 2153"/>
                <a:gd name="T61" fmla="*/ 497 h 1930"/>
                <a:gd name="T62" fmla="*/ 1387 w 2153"/>
                <a:gd name="T63" fmla="*/ 599 h 1930"/>
                <a:gd name="T64" fmla="*/ 1692 w 2153"/>
                <a:gd name="T65" fmla="*/ 755 h 1930"/>
                <a:gd name="T66" fmla="*/ 1459 w 2153"/>
                <a:gd name="T67" fmla="*/ 467 h 1930"/>
                <a:gd name="T68" fmla="*/ 1316 w 2153"/>
                <a:gd name="T69" fmla="*/ 191 h 1930"/>
                <a:gd name="T70" fmla="*/ 1184 w 2153"/>
                <a:gd name="T71" fmla="*/ 0 h 1930"/>
                <a:gd name="T72" fmla="*/ 1375 w 2153"/>
                <a:gd name="T73" fmla="*/ 215 h 1930"/>
                <a:gd name="T74" fmla="*/ 1525 w 2153"/>
                <a:gd name="T75" fmla="*/ 491 h 1930"/>
                <a:gd name="T76" fmla="*/ 1788 w 2153"/>
                <a:gd name="T77" fmla="*/ 815 h 1930"/>
                <a:gd name="T78" fmla="*/ 1890 w 2153"/>
                <a:gd name="T79" fmla="*/ 863 h 1930"/>
                <a:gd name="T80" fmla="*/ 1890 w 2153"/>
                <a:gd name="T81" fmla="*/ 863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1026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6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6CB11-84A5-476B-A8DC-148C71E9D62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E4C66-C682-41AF-AD55-17EF244A8E3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44BFA-A748-42EF-BFD6-26A9669CD93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5F5F9-0393-463B-950A-9D3EF82C25F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A0D12-1034-43F5-8EA0-CAA837B3D90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EC2F5-0171-4A9C-94B9-BFF64713A28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B8BCB-B014-4289-A8F3-CA04E7DB9E3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E7655-487C-4693-943E-4EF0A74ACC5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D969D-FB03-4AE0-83BC-EEA82CCC066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9372D-FF5F-4DDB-AC18-8F9CB75A0C5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A5E5A-92E0-4A8B-8DED-2F835A0A908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921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62 w 2123"/>
                <a:gd name="T1" fmla="*/ 746 h 1696"/>
                <a:gd name="T2" fmla="*/ 526 w 2123"/>
                <a:gd name="T3" fmla="*/ 489 h 1696"/>
                <a:gd name="T4" fmla="*/ 652 w 2123"/>
                <a:gd name="T5" fmla="*/ 284 h 1696"/>
                <a:gd name="T6" fmla="*/ 897 w 2123"/>
                <a:gd name="T7" fmla="*/ 421 h 1696"/>
                <a:gd name="T8" fmla="*/ 1178 w 2123"/>
                <a:gd name="T9" fmla="*/ 621 h 1696"/>
                <a:gd name="T10" fmla="*/ 1436 w 2123"/>
                <a:gd name="T11" fmla="*/ 793 h 1696"/>
                <a:gd name="T12" fmla="*/ 1746 w 2123"/>
                <a:gd name="T13" fmla="*/ 973 h 1696"/>
                <a:gd name="T14" fmla="*/ 1824 w 2123"/>
                <a:gd name="T15" fmla="*/ 1011 h 1696"/>
                <a:gd name="T16" fmla="*/ 1781 w 2123"/>
                <a:gd name="T17" fmla="*/ 969 h 1696"/>
                <a:gd name="T18" fmla="*/ 1369 w 2123"/>
                <a:gd name="T19" fmla="*/ 717 h 1696"/>
                <a:gd name="T20" fmla="*/ 1053 w 2123"/>
                <a:gd name="T21" fmla="*/ 489 h 1696"/>
                <a:gd name="T22" fmla="*/ 699 w 2123"/>
                <a:gd name="T23" fmla="*/ 235 h 1696"/>
                <a:gd name="T24" fmla="*/ 969 w 2123"/>
                <a:gd name="T25" fmla="*/ 222 h 1696"/>
                <a:gd name="T26" fmla="*/ 1245 w 2123"/>
                <a:gd name="T27" fmla="*/ 227 h 1696"/>
                <a:gd name="T28" fmla="*/ 1566 w 2123"/>
                <a:gd name="T29" fmla="*/ 192 h 1696"/>
                <a:gd name="T30" fmla="*/ 2057 w 2123"/>
                <a:gd name="T31" fmla="*/ 140 h 1696"/>
                <a:gd name="T32" fmla="*/ 2010 w 2123"/>
                <a:gd name="T33" fmla="*/ 124 h 1696"/>
                <a:gd name="T34" fmla="*/ 1495 w 2123"/>
                <a:gd name="T35" fmla="*/ 184 h 1696"/>
                <a:gd name="T36" fmla="*/ 1172 w 2123"/>
                <a:gd name="T37" fmla="*/ 197 h 1696"/>
                <a:gd name="T38" fmla="*/ 735 w 2123"/>
                <a:gd name="T39" fmla="*/ 184 h 1696"/>
                <a:gd name="T40" fmla="*/ 795 w 2123"/>
                <a:gd name="T41" fmla="*/ 163 h 1696"/>
                <a:gd name="T42" fmla="*/ 1106 w 2123"/>
                <a:gd name="T43" fmla="*/ 0 h 1696"/>
                <a:gd name="T44" fmla="*/ 1053 w 2123"/>
                <a:gd name="T45" fmla="*/ 22 h 1696"/>
                <a:gd name="T46" fmla="*/ 980 w 2123"/>
                <a:gd name="T47" fmla="*/ 60 h 1696"/>
                <a:gd name="T48" fmla="*/ 831 w 2123"/>
                <a:gd name="T49" fmla="*/ 137 h 1696"/>
                <a:gd name="T50" fmla="*/ 652 w 2123"/>
                <a:gd name="T51" fmla="*/ 201 h 1696"/>
                <a:gd name="T52" fmla="*/ 616 w 2123"/>
                <a:gd name="T53" fmla="*/ 257 h 1696"/>
                <a:gd name="T54" fmla="*/ 293 w 2123"/>
                <a:gd name="T55" fmla="*/ 421 h 1696"/>
                <a:gd name="T56" fmla="*/ 0 w 2123"/>
                <a:gd name="T57" fmla="*/ 519 h 1696"/>
                <a:gd name="T58" fmla="*/ 0 w 2123"/>
                <a:gd name="T59" fmla="*/ 523 h 1696"/>
                <a:gd name="T60" fmla="*/ 0 w 2123"/>
                <a:gd name="T61" fmla="*/ 549 h 1696"/>
                <a:gd name="T62" fmla="*/ 288 w 2123"/>
                <a:gd name="T63" fmla="*/ 454 h 1696"/>
                <a:gd name="T64" fmla="*/ 574 w 2123"/>
                <a:gd name="T65" fmla="*/ 308 h 1696"/>
                <a:gd name="T66" fmla="*/ 490 w 2123"/>
                <a:gd name="T67" fmla="*/ 480 h 1696"/>
                <a:gd name="T68" fmla="*/ 508 w 2123"/>
                <a:gd name="T69" fmla="*/ 712 h 1696"/>
                <a:gd name="T70" fmla="*/ 448 w 2123"/>
                <a:gd name="T71" fmla="*/ 835 h 1696"/>
                <a:gd name="T72" fmla="*/ 317 w 2123"/>
                <a:gd name="T73" fmla="*/ 1059 h 1696"/>
                <a:gd name="T74" fmla="*/ 311 w 2123"/>
                <a:gd name="T75" fmla="*/ 1213 h 1696"/>
                <a:gd name="T76" fmla="*/ 317 w 2123"/>
                <a:gd name="T77" fmla="*/ 1213 h 1696"/>
                <a:gd name="T78" fmla="*/ 335 w 2123"/>
                <a:gd name="T79" fmla="*/ 1111 h 1696"/>
                <a:gd name="T80" fmla="*/ 562 w 2123"/>
                <a:gd name="T81" fmla="*/ 746 h 1696"/>
                <a:gd name="T82" fmla="*/ 562 w 2123"/>
                <a:gd name="T83" fmla="*/ 746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9 w 969"/>
                <a:gd name="T1" fmla="*/ 1204 h 1192"/>
                <a:gd name="T2" fmla="*/ 502 w 969"/>
                <a:gd name="T3" fmla="*/ 1210 h 1192"/>
                <a:gd name="T4" fmla="*/ 592 w 969"/>
                <a:gd name="T5" fmla="*/ 1168 h 1192"/>
                <a:gd name="T6" fmla="*/ 831 w 969"/>
                <a:gd name="T7" fmla="*/ 1103 h 1192"/>
                <a:gd name="T8" fmla="*/ 957 w 969"/>
                <a:gd name="T9" fmla="*/ 1073 h 1192"/>
                <a:gd name="T10" fmla="*/ 777 w 969"/>
                <a:gd name="T11" fmla="*/ 1004 h 1192"/>
                <a:gd name="T12" fmla="*/ 568 w 969"/>
                <a:gd name="T13" fmla="*/ 965 h 1192"/>
                <a:gd name="T14" fmla="*/ 203 w 969"/>
                <a:gd name="T15" fmla="*/ 983 h 1192"/>
                <a:gd name="T16" fmla="*/ 305 w 969"/>
                <a:gd name="T17" fmla="*/ 905 h 1192"/>
                <a:gd name="T18" fmla="*/ 508 w 969"/>
                <a:gd name="T19" fmla="*/ 815 h 1192"/>
                <a:gd name="T20" fmla="*/ 712 w 969"/>
                <a:gd name="T21" fmla="*/ 683 h 1192"/>
                <a:gd name="T22" fmla="*/ 718 w 969"/>
                <a:gd name="T23" fmla="*/ 683 h 1192"/>
                <a:gd name="T24" fmla="*/ 730 w 969"/>
                <a:gd name="T25" fmla="*/ 677 h 1192"/>
                <a:gd name="T26" fmla="*/ 771 w 969"/>
                <a:gd name="T27" fmla="*/ 659 h 1192"/>
                <a:gd name="T28" fmla="*/ 795 w 969"/>
                <a:gd name="T29" fmla="*/ 653 h 1192"/>
                <a:gd name="T30" fmla="*/ 807 w 969"/>
                <a:gd name="T31" fmla="*/ 641 h 1192"/>
                <a:gd name="T32" fmla="*/ 813 w 969"/>
                <a:gd name="T33" fmla="*/ 629 h 1192"/>
                <a:gd name="T34" fmla="*/ 807 w 969"/>
                <a:gd name="T35" fmla="*/ 623 h 1192"/>
                <a:gd name="T36" fmla="*/ 801 w 969"/>
                <a:gd name="T37" fmla="*/ 611 h 1192"/>
                <a:gd name="T38" fmla="*/ 801 w 969"/>
                <a:gd name="T39" fmla="*/ 581 h 1192"/>
                <a:gd name="T40" fmla="*/ 813 w 969"/>
                <a:gd name="T41" fmla="*/ 551 h 1192"/>
                <a:gd name="T42" fmla="*/ 825 w 969"/>
                <a:gd name="T43" fmla="*/ 521 h 1192"/>
                <a:gd name="T44" fmla="*/ 843 w 969"/>
                <a:gd name="T45" fmla="*/ 491 h 1192"/>
                <a:gd name="T46" fmla="*/ 857 w 969"/>
                <a:gd name="T47" fmla="*/ 461 h 1192"/>
                <a:gd name="T48" fmla="*/ 865 w 969"/>
                <a:gd name="T49" fmla="*/ 443 h 1192"/>
                <a:gd name="T50" fmla="*/ 873 w 969"/>
                <a:gd name="T51" fmla="*/ 437 h 1192"/>
                <a:gd name="T52" fmla="*/ 873 w 969"/>
                <a:gd name="T53" fmla="*/ 353 h 1192"/>
                <a:gd name="T54" fmla="*/ 873 w 969"/>
                <a:gd name="T55" fmla="*/ 347 h 1192"/>
                <a:gd name="T56" fmla="*/ 879 w 969"/>
                <a:gd name="T57" fmla="*/ 341 h 1192"/>
                <a:gd name="T58" fmla="*/ 897 w 969"/>
                <a:gd name="T59" fmla="*/ 311 h 1192"/>
                <a:gd name="T60" fmla="*/ 909 w 969"/>
                <a:gd name="T61" fmla="*/ 275 h 1192"/>
                <a:gd name="T62" fmla="*/ 921 w 969"/>
                <a:gd name="T63" fmla="*/ 245 h 1192"/>
                <a:gd name="T64" fmla="*/ 927 w 969"/>
                <a:gd name="T65" fmla="*/ 233 h 1192"/>
                <a:gd name="T66" fmla="*/ 933 w 969"/>
                <a:gd name="T67" fmla="*/ 221 h 1192"/>
                <a:gd name="T68" fmla="*/ 951 w 969"/>
                <a:gd name="T69" fmla="*/ 173 h 1192"/>
                <a:gd name="T70" fmla="*/ 969 w 969"/>
                <a:gd name="T71" fmla="*/ 137 h 1192"/>
                <a:gd name="T72" fmla="*/ 975 w 969"/>
                <a:gd name="T73" fmla="*/ 125 h 1192"/>
                <a:gd name="T74" fmla="*/ 975 w 969"/>
                <a:gd name="T75" fmla="*/ 119 h 1192"/>
                <a:gd name="T76" fmla="*/ 993 w 969"/>
                <a:gd name="T77" fmla="*/ 0 h 1192"/>
                <a:gd name="T78" fmla="*/ 969 w 969"/>
                <a:gd name="T79" fmla="*/ 47 h 1192"/>
                <a:gd name="T80" fmla="*/ 801 w 969"/>
                <a:gd name="T81" fmla="*/ 113 h 1192"/>
                <a:gd name="T82" fmla="*/ 724 w 969"/>
                <a:gd name="T83" fmla="*/ 161 h 1192"/>
                <a:gd name="T84" fmla="*/ 472 w 969"/>
                <a:gd name="T85" fmla="*/ 239 h 1192"/>
                <a:gd name="T86" fmla="*/ 287 w 969"/>
                <a:gd name="T87" fmla="*/ 293 h 1192"/>
                <a:gd name="T88" fmla="*/ 179 w 969"/>
                <a:gd name="T89" fmla="*/ 299 h 1192"/>
                <a:gd name="T90" fmla="*/ 12 w 969"/>
                <a:gd name="T91" fmla="*/ 491 h 1192"/>
                <a:gd name="T92" fmla="*/ 0 w 969"/>
                <a:gd name="T93" fmla="*/ 515 h 1192"/>
                <a:gd name="T94" fmla="*/ 0 w 969"/>
                <a:gd name="T95" fmla="*/ 1204 h 1192"/>
                <a:gd name="T96" fmla="*/ 96 w 969"/>
                <a:gd name="T97" fmla="*/ 1198 h 1192"/>
                <a:gd name="T98" fmla="*/ 329 w 969"/>
                <a:gd name="T99" fmla="*/ 1204 h 1192"/>
                <a:gd name="T100" fmla="*/ 329 w 969"/>
                <a:gd name="T101" fmla="*/ 1204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36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58 w 2176"/>
                <a:gd name="T1" fmla="*/ 779 h 1505"/>
                <a:gd name="T2" fmla="*/ 1220 w 2176"/>
                <a:gd name="T3" fmla="*/ 1247 h 1505"/>
                <a:gd name="T4" fmla="*/ 980 w 2176"/>
                <a:gd name="T5" fmla="*/ 1205 h 1505"/>
                <a:gd name="T6" fmla="*/ 741 w 2176"/>
                <a:gd name="T7" fmla="*/ 1139 h 1505"/>
                <a:gd name="T8" fmla="*/ 454 w 2176"/>
                <a:gd name="T9" fmla="*/ 1121 h 1505"/>
                <a:gd name="T10" fmla="*/ 0 w 2176"/>
                <a:gd name="T11" fmla="*/ 1091 h 1505"/>
                <a:gd name="T12" fmla="*/ 30 w 2176"/>
                <a:gd name="T13" fmla="*/ 1127 h 1505"/>
                <a:gd name="T14" fmla="*/ 508 w 2176"/>
                <a:gd name="T15" fmla="*/ 1145 h 1505"/>
                <a:gd name="T16" fmla="*/ 795 w 2176"/>
                <a:gd name="T17" fmla="*/ 1199 h 1505"/>
                <a:gd name="T18" fmla="*/ 1160 w 2176"/>
                <a:gd name="T19" fmla="*/ 1319 h 1505"/>
                <a:gd name="T20" fmla="*/ 1095 w 2176"/>
                <a:gd name="T21" fmla="*/ 1337 h 1505"/>
                <a:gd name="T22" fmla="*/ 729 w 2176"/>
                <a:gd name="T23" fmla="*/ 1523 h 1505"/>
                <a:gd name="T24" fmla="*/ 783 w 2176"/>
                <a:gd name="T25" fmla="*/ 1499 h 1505"/>
                <a:gd name="T26" fmla="*/ 885 w 2176"/>
                <a:gd name="T27" fmla="*/ 1457 h 1505"/>
                <a:gd name="T28" fmla="*/ 1046 w 2176"/>
                <a:gd name="T29" fmla="*/ 1373 h 1505"/>
                <a:gd name="T30" fmla="*/ 1244 w 2176"/>
                <a:gd name="T31" fmla="*/ 1313 h 1505"/>
                <a:gd name="T32" fmla="*/ 1297 w 2176"/>
                <a:gd name="T33" fmla="*/ 1235 h 1505"/>
                <a:gd name="T34" fmla="*/ 1674 w 2176"/>
                <a:gd name="T35" fmla="*/ 1055 h 1505"/>
                <a:gd name="T36" fmla="*/ 1979 w 2176"/>
                <a:gd name="T37" fmla="*/ 965 h 1505"/>
                <a:gd name="T38" fmla="*/ 2230 w 2176"/>
                <a:gd name="T39" fmla="*/ 833 h 1505"/>
                <a:gd name="T40" fmla="*/ 2009 w 2176"/>
                <a:gd name="T41" fmla="*/ 923 h 1505"/>
                <a:gd name="T42" fmla="*/ 1698 w 2176"/>
                <a:gd name="T43" fmla="*/ 1001 h 1505"/>
                <a:gd name="T44" fmla="*/ 1375 w 2176"/>
                <a:gd name="T45" fmla="*/ 1163 h 1505"/>
                <a:gd name="T46" fmla="*/ 1537 w 2176"/>
                <a:gd name="T47" fmla="*/ 917 h 1505"/>
                <a:gd name="T48" fmla="*/ 1662 w 2176"/>
                <a:gd name="T49" fmla="*/ 551 h 1505"/>
                <a:gd name="T50" fmla="*/ 1782 w 2176"/>
                <a:gd name="T51" fmla="*/ 378 h 1505"/>
                <a:gd name="T52" fmla="*/ 2027 w 2176"/>
                <a:gd name="T53" fmla="*/ 60 h 1505"/>
                <a:gd name="T54" fmla="*/ 2051 w 2176"/>
                <a:gd name="T55" fmla="*/ 0 h 1505"/>
                <a:gd name="T56" fmla="*/ 2021 w 2176"/>
                <a:gd name="T57" fmla="*/ 0 h 1505"/>
                <a:gd name="T58" fmla="*/ 1638 w 2176"/>
                <a:gd name="T59" fmla="*/ 486 h 1505"/>
                <a:gd name="T60" fmla="*/ 1513 w 2176"/>
                <a:gd name="T61" fmla="*/ 899 h 1505"/>
                <a:gd name="T62" fmla="*/ 1285 w 2176"/>
                <a:gd name="T63" fmla="*/ 1187 h 1505"/>
                <a:gd name="T64" fmla="*/ 1160 w 2176"/>
                <a:gd name="T65" fmla="*/ 917 h 1505"/>
                <a:gd name="T66" fmla="*/ 1034 w 2176"/>
                <a:gd name="T67" fmla="*/ 546 h 1505"/>
                <a:gd name="T68" fmla="*/ 909 w 2176"/>
                <a:gd name="T69" fmla="*/ 222 h 1505"/>
                <a:gd name="T70" fmla="*/ 807 w 2176"/>
                <a:gd name="T71" fmla="*/ 0 h 1505"/>
                <a:gd name="T72" fmla="*/ 771 w 2176"/>
                <a:gd name="T73" fmla="*/ 0 h 1505"/>
                <a:gd name="T74" fmla="*/ 927 w 2176"/>
                <a:gd name="T75" fmla="*/ 360 h 1505"/>
                <a:gd name="T76" fmla="*/ 1058 w 2176"/>
                <a:gd name="T77" fmla="*/ 779 h 1505"/>
                <a:gd name="T78" fmla="*/ 1058 w 2176"/>
                <a:gd name="T79" fmla="*/ 779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7 w 813"/>
                <a:gd name="T1" fmla="*/ 570 h 804"/>
                <a:gd name="T2" fmla="*/ 335 w 813"/>
                <a:gd name="T3" fmla="*/ 444 h 804"/>
                <a:gd name="T4" fmla="*/ 658 w 813"/>
                <a:gd name="T5" fmla="*/ 222 h 804"/>
                <a:gd name="T6" fmla="*/ 831 w 813"/>
                <a:gd name="T7" fmla="*/ 0 h 804"/>
                <a:gd name="T8" fmla="*/ 693 w 813"/>
                <a:gd name="T9" fmla="*/ 150 h 804"/>
                <a:gd name="T10" fmla="*/ 150 w 813"/>
                <a:gd name="T11" fmla="*/ 510 h 804"/>
                <a:gd name="T12" fmla="*/ 0 w 813"/>
                <a:gd name="T13" fmla="*/ 744 h 804"/>
                <a:gd name="T14" fmla="*/ 0 w 813"/>
                <a:gd name="T15" fmla="*/ 816 h 804"/>
                <a:gd name="T16" fmla="*/ 167 w 813"/>
                <a:gd name="T17" fmla="*/ 570 h 804"/>
                <a:gd name="T18" fmla="*/ 167 w 813"/>
                <a:gd name="T19" fmla="*/ 570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39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72 w 759"/>
                <a:gd name="T1" fmla="*/ 66 h 107"/>
                <a:gd name="T2" fmla="*/ 777 w 759"/>
                <a:gd name="T3" fmla="*/ 0 h 107"/>
                <a:gd name="T4" fmla="*/ 508 w 759"/>
                <a:gd name="T5" fmla="*/ 36 h 107"/>
                <a:gd name="T6" fmla="*/ 144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72 w 759"/>
                <a:gd name="T15" fmla="*/ 66 h 107"/>
                <a:gd name="T16" fmla="*/ 472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423 w 3169"/>
                <a:gd name="T1" fmla="*/ 245 h 743"/>
                <a:gd name="T2" fmla="*/ 1776 w 3169"/>
                <a:gd name="T3" fmla="*/ 239 h 743"/>
                <a:gd name="T4" fmla="*/ 2141 w 3169"/>
                <a:gd name="T5" fmla="*/ 257 h 743"/>
                <a:gd name="T6" fmla="*/ 2565 w 3169"/>
                <a:gd name="T7" fmla="*/ 239 h 743"/>
                <a:gd name="T8" fmla="*/ 3247 w 3169"/>
                <a:gd name="T9" fmla="*/ 210 h 743"/>
                <a:gd name="T10" fmla="*/ 3193 w 3169"/>
                <a:gd name="T11" fmla="*/ 192 h 743"/>
                <a:gd name="T12" fmla="*/ 2482 w 3169"/>
                <a:gd name="T13" fmla="*/ 227 h 743"/>
                <a:gd name="T14" fmla="*/ 2051 w 3169"/>
                <a:gd name="T15" fmla="*/ 227 h 743"/>
                <a:gd name="T16" fmla="*/ 1495 w 3169"/>
                <a:gd name="T17" fmla="*/ 192 h 743"/>
                <a:gd name="T18" fmla="*/ 1579 w 3169"/>
                <a:gd name="T19" fmla="*/ 168 h 743"/>
                <a:gd name="T20" fmla="*/ 2088 w 3169"/>
                <a:gd name="T21" fmla="*/ 0 h 743"/>
                <a:gd name="T22" fmla="*/ 2009 w 3169"/>
                <a:gd name="T23" fmla="*/ 24 h 743"/>
                <a:gd name="T24" fmla="*/ 1884 w 3169"/>
                <a:gd name="T25" fmla="*/ 66 h 743"/>
                <a:gd name="T26" fmla="*/ 1644 w 3169"/>
                <a:gd name="T27" fmla="*/ 138 h 743"/>
                <a:gd name="T28" fmla="*/ 1374 w 3169"/>
                <a:gd name="T29" fmla="*/ 204 h 743"/>
                <a:gd name="T30" fmla="*/ 1298 w 3169"/>
                <a:gd name="T31" fmla="*/ 257 h 743"/>
                <a:gd name="T32" fmla="*/ 783 w 3169"/>
                <a:gd name="T33" fmla="*/ 419 h 743"/>
                <a:gd name="T34" fmla="*/ 341 w 3169"/>
                <a:gd name="T35" fmla="*/ 509 h 743"/>
                <a:gd name="T36" fmla="*/ 0 w 3169"/>
                <a:gd name="T37" fmla="*/ 629 h 743"/>
                <a:gd name="T38" fmla="*/ 305 w 3169"/>
                <a:gd name="T39" fmla="*/ 545 h 743"/>
                <a:gd name="T40" fmla="*/ 753 w 3169"/>
                <a:gd name="T41" fmla="*/ 455 h 743"/>
                <a:gd name="T42" fmla="*/ 1208 w 3169"/>
                <a:gd name="T43" fmla="*/ 317 h 743"/>
                <a:gd name="T44" fmla="*/ 1005 w 3169"/>
                <a:gd name="T45" fmla="*/ 497 h 743"/>
                <a:gd name="T46" fmla="*/ 891 w 3169"/>
                <a:gd name="T47" fmla="*/ 755 h 743"/>
                <a:gd name="T48" fmla="*/ 885 w 3169"/>
                <a:gd name="T49" fmla="*/ 755 h 743"/>
                <a:gd name="T50" fmla="*/ 957 w 3169"/>
                <a:gd name="T51" fmla="*/ 755 h 743"/>
                <a:gd name="T52" fmla="*/ 1046 w 3169"/>
                <a:gd name="T53" fmla="*/ 503 h 743"/>
                <a:gd name="T54" fmla="*/ 1327 w 3169"/>
                <a:gd name="T55" fmla="*/ 287 h 743"/>
                <a:gd name="T56" fmla="*/ 1567 w 3169"/>
                <a:gd name="T57" fmla="*/ 455 h 743"/>
                <a:gd name="T58" fmla="*/ 1812 w 3169"/>
                <a:gd name="T59" fmla="*/ 689 h 743"/>
                <a:gd name="T60" fmla="*/ 1902 w 3169"/>
                <a:gd name="T61" fmla="*/ 755 h 743"/>
                <a:gd name="T62" fmla="*/ 1967 w 3169"/>
                <a:gd name="T63" fmla="*/ 755 h 743"/>
                <a:gd name="T64" fmla="*/ 1734 w 3169"/>
                <a:gd name="T65" fmla="*/ 533 h 743"/>
                <a:gd name="T66" fmla="*/ 1423 w 3169"/>
                <a:gd name="T67" fmla="*/ 245 h 743"/>
                <a:gd name="T68" fmla="*/ 1423 w 3169"/>
                <a:gd name="T69" fmla="*/ 245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41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h-TH" sz="1800"/>
            </a:p>
          </p:txBody>
        </p:sp>
        <p:sp>
          <p:nvSpPr>
            <p:cNvPr id="1042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h-TH" sz="1800"/>
            </a:p>
          </p:txBody>
        </p:sp>
        <p:sp>
          <p:nvSpPr>
            <p:cNvPr id="923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923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923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1046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047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923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 sz="1800"/>
            </a:p>
          </p:txBody>
        </p:sp>
        <p:sp>
          <p:nvSpPr>
            <p:cNvPr id="1049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90 w 2153"/>
                <a:gd name="T1" fmla="*/ 863 h 1930"/>
                <a:gd name="T2" fmla="*/ 1985 w 2153"/>
                <a:gd name="T3" fmla="*/ 1031 h 1930"/>
                <a:gd name="T4" fmla="*/ 2105 w 2153"/>
                <a:gd name="T5" fmla="*/ 1180 h 1930"/>
                <a:gd name="T6" fmla="*/ 2171 w 2153"/>
                <a:gd name="T7" fmla="*/ 1264 h 1930"/>
                <a:gd name="T8" fmla="*/ 2207 w 2153"/>
                <a:gd name="T9" fmla="*/ 1312 h 1930"/>
                <a:gd name="T10" fmla="*/ 1937 w 2153"/>
                <a:gd name="T11" fmla="*/ 989 h 1930"/>
                <a:gd name="T12" fmla="*/ 1908 w 2153"/>
                <a:gd name="T13" fmla="*/ 941 h 1930"/>
                <a:gd name="T14" fmla="*/ 1828 w 2153"/>
                <a:gd name="T15" fmla="*/ 1258 h 1930"/>
                <a:gd name="T16" fmla="*/ 1814 w 2153"/>
                <a:gd name="T17" fmla="*/ 1504 h 1930"/>
                <a:gd name="T18" fmla="*/ 1866 w 2153"/>
                <a:gd name="T19" fmla="*/ 1930 h 1930"/>
                <a:gd name="T20" fmla="*/ 1835 w 2153"/>
                <a:gd name="T21" fmla="*/ 1954 h 1930"/>
                <a:gd name="T22" fmla="*/ 1788 w 2153"/>
                <a:gd name="T23" fmla="*/ 1552 h 1930"/>
                <a:gd name="T24" fmla="*/ 1770 w 2153"/>
                <a:gd name="T25" fmla="*/ 1306 h 1930"/>
                <a:gd name="T26" fmla="*/ 1807 w 2153"/>
                <a:gd name="T27" fmla="*/ 1097 h 1930"/>
                <a:gd name="T28" fmla="*/ 1814 w 2153"/>
                <a:gd name="T29" fmla="*/ 887 h 1930"/>
                <a:gd name="T30" fmla="*/ 1298 w 2153"/>
                <a:gd name="T31" fmla="*/ 1019 h 1930"/>
                <a:gd name="T32" fmla="*/ 844 w 2153"/>
                <a:gd name="T33" fmla="*/ 1144 h 1930"/>
                <a:gd name="T34" fmla="*/ 329 w 2153"/>
                <a:gd name="T35" fmla="*/ 1330 h 1930"/>
                <a:gd name="T36" fmla="*/ 18 w 2153"/>
                <a:gd name="T37" fmla="*/ 1438 h 1930"/>
                <a:gd name="T38" fmla="*/ 317 w 2153"/>
                <a:gd name="T39" fmla="*/ 1300 h 1930"/>
                <a:gd name="T40" fmla="*/ 700 w 2153"/>
                <a:gd name="T41" fmla="*/ 1156 h 1930"/>
                <a:gd name="T42" fmla="*/ 1046 w 2153"/>
                <a:gd name="T43" fmla="*/ 1049 h 1930"/>
                <a:gd name="T44" fmla="*/ 1447 w 2153"/>
                <a:gd name="T45" fmla="*/ 941 h 1930"/>
                <a:gd name="T46" fmla="*/ 1734 w 2153"/>
                <a:gd name="T47" fmla="*/ 827 h 1930"/>
                <a:gd name="T48" fmla="*/ 1369 w 2153"/>
                <a:gd name="T49" fmla="*/ 629 h 1930"/>
                <a:gd name="T50" fmla="*/ 885 w 2153"/>
                <a:gd name="T51" fmla="*/ 521 h 1930"/>
                <a:gd name="T52" fmla="*/ 233 w 2153"/>
                <a:gd name="T53" fmla="*/ 161 h 1930"/>
                <a:gd name="T54" fmla="*/ 0 w 2153"/>
                <a:gd name="T55" fmla="*/ 83 h 1930"/>
                <a:gd name="T56" fmla="*/ 335 w 2153"/>
                <a:gd name="T57" fmla="*/ 179 h 1930"/>
                <a:gd name="T58" fmla="*/ 730 w 2153"/>
                <a:gd name="T59" fmla="*/ 389 h 1930"/>
                <a:gd name="T60" fmla="*/ 957 w 2153"/>
                <a:gd name="T61" fmla="*/ 497 h 1930"/>
                <a:gd name="T62" fmla="*/ 1387 w 2153"/>
                <a:gd name="T63" fmla="*/ 599 h 1930"/>
                <a:gd name="T64" fmla="*/ 1692 w 2153"/>
                <a:gd name="T65" fmla="*/ 755 h 1930"/>
                <a:gd name="T66" fmla="*/ 1459 w 2153"/>
                <a:gd name="T67" fmla="*/ 467 h 1930"/>
                <a:gd name="T68" fmla="*/ 1316 w 2153"/>
                <a:gd name="T69" fmla="*/ 191 h 1930"/>
                <a:gd name="T70" fmla="*/ 1184 w 2153"/>
                <a:gd name="T71" fmla="*/ 0 h 1930"/>
                <a:gd name="T72" fmla="*/ 1375 w 2153"/>
                <a:gd name="T73" fmla="*/ 215 h 1930"/>
                <a:gd name="T74" fmla="*/ 1525 w 2153"/>
                <a:gd name="T75" fmla="*/ 491 h 1930"/>
                <a:gd name="T76" fmla="*/ 1788 w 2153"/>
                <a:gd name="T77" fmla="*/ 815 h 1930"/>
                <a:gd name="T78" fmla="*/ 1890 w 2153"/>
                <a:gd name="T79" fmla="*/ 863 h 1930"/>
                <a:gd name="T80" fmla="*/ 1890 w 2153"/>
                <a:gd name="T81" fmla="*/ 863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923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923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923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24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24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35434BC-4DAA-4854-8FED-C00E4256FBE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333375"/>
            <a:ext cx="7772400" cy="1736725"/>
          </a:xfrm>
        </p:spPr>
        <p:txBody>
          <a:bodyPr/>
          <a:lstStyle/>
          <a:p>
            <a:pPr eaLnBrk="1" hangingPunct="1">
              <a:defRPr/>
            </a:pPr>
            <a:r>
              <a:rPr lang="th-TH" sz="6600" dirty="0" smtClean="0"/>
              <a:t/>
            </a:r>
            <a:br>
              <a:rPr lang="th-TH" sz="6600" dirty="0" smtClean="0"/>
            </a:br>
            <a:r>
              <a:rPr lang="th-TH" sz="6600" dirty="0" smtClean="0"/>
              <a:t>ภาษาอังกฤษเพื่อการสื่อสาร</a:t>
            </a:r>
            <a:br>
              <a:rPr lang="th-TH" sz="6600" dirty="0" smtClean="0"/>
            </a:br>
            <a:r>
              <a:rPr lang="th-TH" sz="6600" dirty="0" smtClean="0"/>
              <a:t>อ </a:t>
            </a:r>
            <a:r>
              <a:rPr lang="en-US" sz="6600" dirty="0" smtClean="0">
                <a:latin typeface="Angsana New" pitchFamily="18" charset="-34"/>
              </a:rPr>
              <a:t>32203</a:t>
            </a:r>
            <a:endParaRPr lang="th-TH" sz="66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8988" y="2174875"/>
            <a:ext cx="8064500" cy="1752600"/>
          </a:xfrm>
        </p:spPr>
        <p:txBody>
          <a:bodyPr/>
          <a:lstStyle/>
          <a:p>
            <a:pPr eaLnBrk="1" hangingPunct="1">
              <a:defRPr/>
            </a:pPr>
            <a:endParaRPr lang="th-TH" sz="4400" b="1" dirty="0" smtClean="0"/>
          </a:p>
          <a:p>
            <a:pPr eaLnBrk="1" hangingPunct="1">
              <a:defRPr/>
            </a:pPr>
            <a:r>
              <a:rPr lang="th-TH" sz="4400" b="1" dirty="0" err="1" smtClean="0"/>
              <a:t>ครูศุภ</a:t>
            </a:r>
            <a:r>
              <a:rPr lang="th-TH" sz="4400" b="1" dirty="0" smtClean="0"/>
              <a:t>ชาติ  อิ่มเกษม</a:t>
            </a:r>
          </a:p>
          <a:p>
            <a:pPr eaLnBrk="1" hangingPunct="1">
              <a:defRPr/>
            </a:pPr>
            <a:r>
              <a:rPr lang="en-US" sz="4400" b="1" dirty="0" err="1" smtClean="0"/>
              <a:t>Mr.Supachat</a:t>
            </a:r>
            <a:r>
              <a:rPr lang="en-US" sz="4400" b="1" dirty="0" smtClean="0"/>
              <a:t>  </a:t>
            </a:r>
            <a:r>
              <a:rPr lang="en-US" sz="4400" b="1" dirty="0" err="1" smtClean="0"/>
              <a:t>Imkasem</a:t>
            </a:r>
            <a:endParaRPr lang="en-US" sz="4400" b="1" dirty="0" smtClean="0"/>
          </a:p>
          <a:p>
            <a:pPr eaLnBrk="1" hangingPunct="1">
              <a:defRPr/>
            </a:pPr>
            <a:r>
              <a:rPr lang="en-US" sz="4400" b="1" dirty="0" smtClean="0"/>
              <a:t>http://SUPACHAT.sysp.ac.th</a:t>
            </a:r>
            <a:endParaRPr lang="th-TH" sz="4400" b="1" dirty="0" smtClean="0"/>
          </a:p>
        </p:txBody>
      </p:sp>
      <p:pic>
        <p:nvPicPr>
          <p:cNvPr id="3076" name="Picture 4" descr="blue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0563" y="0"/>
            <a:ext cx="8334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qr cod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5372103"/>
            <a:ext cx="1485896" cy="1485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0425" y="5805488"/>
            <a:ext cx="935038" cy="360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12800"/>
          </a:xfrm>
        </p:spPr>
        <p:txBody>
          <a:bodyPr/>
          <a:lstStyle/>
          <a:p>
            <a:pPr eaLnBrk="1" hangingPunct="1">
              <a:defRPr/>
            </a:pPr>
            <a:r>
              <a:rPr lang="th-TH" smtClean="0"/>
              <a:t>รายละเอียดวิชา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714375"/>
            <a:ext cx="8713787" cy="5811838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/>
              <a:t> </a:t>
            </a:r>
            <a:r>
              <a:rPr lang="en-US" sz="2800" b="1" dirty="0" smtClean="0"/>
              <a:t>1 </a:t>
            </a:r>
            <a:r>
              <a:rPr lang="th-TH" sz="2800" b="1" dirty="0" smtClean="0"/>
              <a:t>หน่วย</a:t>
            </a:r>
            <a:r>
              <a:rPr lang="th-TH" sz="2800" b="1" dirty="0" err="1" smtClean="0"/>
              <a:t>กิต</a:t>
            </a:r>
            <a:r>
              <a:rPr lang="th-TH" sz="2800" b="1" dirty="0" smtClean="0"/>
              <a:t>  </a:t>
            </a:r>
            <a:r>
              <a:rPr lang="en-US" sz="2800" b="1" dirty="0" smtClean="0"/>
              <a:t>2 </a:t>
            </a:r>
            <a:r>
              <a:rPr lang="th-TH" sz="2800" b="1" dirty="0" smtClean="0"/>
              <a:t>คาบ / สัปดาห์</a:t>
            </a:r>
          </a:p>
          <a:p>
            <a:pPr eaLnBrk="1" hangingPunct="1">
              <a:defRPr/>
            </a:pPr>
            <a:r>
              <a:rPr lang="th-TH" b="1" dirty="0" smtClean="0"/>
              <a:t> คะแนนเก็บระหว่างเรียน </a:t>
            </a:r>
            <a:r>
              <a:rPr lang="en-US" b="1" dirty="0" smtClean="0"/>
              <a:t>80  </a:t>
            </a:r>
            <a:r>
              <a:rPr lang="th-TH" b="1" dirty="0" smtClean="0"/>
              <a:t>คะแนน</a:t>
            </a:r>
            <a:endParaRPr lang="en-US" b="1" dirty="0" smtClean="0"/>
          </a:p>
          <a:p>
            <a:pPr lvl="1" eaLnBrk="1" hangingPunct="1">
              <a:defRPr/>
            </a:pPr>
            <a:r>
              <a:rPr lang="en-US" sz="3200" b="1" dirty="0"/>
              <a:t> </a:t>
            </a:r>
            <a:r>
              <a:rPr lang="en-US" sz="3200" b="1" dirty="0" smtClean="0"/>
              <a:t>K </a:t>
            </a:r>
            <a:r>
              <a:rPr lang="th-TH" sz="3200" b="1" dirty="0" smtClean="0"/>
              <a:t>(ความรู้)	</a:t>
            </a:r>
            <a:r>
              <a:rPr lang="en-US" sz="3200" b="1" dirty="0" smtClean="0"/>
              <a:t>40  </a:t>
            </a:r>
            <a:r>
              <a:rPr lang="th-TH" sz="3200" b="1" dirty="0" smtClean="0"/>
              <a:t>คะแนน</a:t>
            </a:r>
            <a:endParaRPr lang="en-US" sz="3200" b="1" dirty="0" smtClean="0"/>
          </a:p>
          <a:p>
            <a:pPr lvl="2" eaLnBrk="1" hangingPunct="1">
              <a:defRPr/>
            </a:pPr>
            <a:r>
              <a:rPr lang="en-US" sz="2800" b="1" dirty="0" smtClean="0"/>
              <a:t>4 </a:t>
            </a:r>
            <a:r>
              <a:rPr lang="th-TH" sz="2800" b="1" dirty="0" smtClean="0"/>
              <a:t>หน่วย  หน่วยละ </a:t>
            </a:r>
            <a:r>
              <a:rPr lang="en-US" sz="2800" b="1" dirty="0" smtClean="0"/>
              <a:t>10 </a:t>
            </a:r>
            <a:r>
              <a:rPr lang="th-TH" sz="2800" b="1" dirty="0" smtClean="0"/>
              <a:t>คะแนน (</a:t>
            </a:r>
            <a:r>
              <a:rPr lang="en-US" sz="2800" b="1" dirty="0" smtClean="0"/>
              <a:t>Test </a:t>
            </a:r>
            <a:r>
              <a:rPr lang="th-TH" sz="2800" b="1" dirty="0" smtClean="0"/>
              <a:t>ย่อยประจำหน่วย)</a:t>
            </a:r>
            <a:endParaRPr lang="en-US" sz="2800" b="1" dirty="0" smtClean="0"/>
          </a:p>
          <a:p>
            <a:pPr lvl="1" eaLnBrk="1" hangingPunct="1">
              <a:defRPr/>
            </a:pPr>
            <a:r>
              <a:rPr lang="en-US" sz="3200" b="1" dirty="0" smtClean="0"/>
              <a:t> P </a:t>
            </a:r>
            <a:r>
              <a:rPr lang="th-TH" sz="3200" b="1" dirty="0" smtClean="0"/>
              <a:t>(ทักษะ)	</a:t>
            </a:r>
            <a:r>
              <a:rPr lang="en-US" sz="3200" b="1" dirty="0" smtClean="0"/>
              <a:t>20  </a:t>
            </a:r>
            <a:r>
              <a:rPr lang="th-TH" sz="3200" b="1" dirty="0" smtClean="0"/>
              <a:t>คะแนน</a:t>
            </a:r>
            <a:endParaRPr lang="en-US" sz="3200" b="1" dirty="0" smtClean="0"/>
          </a:p>
          <a:p>
            <a:pPr lvl="2" eaLnBrk="1" hangingPunct="1">
              <a:defRPr/>
            </a:pPr>
            <a:r>
              <a:rPr lang="th-TH" sz="2800" b="1" dirty="0"/>
              <a:t>แบบฝึกหัด งาน</a:t>
            </a:r>
            <a:r>
              <a:rPr lang="th-TH" sz="2800" b="1" dirty="0" smtClean="0"/>
              <a:t>ย่อย (หักทุก </a:t>
            </a:r>
            <a:r>
              <a:rPr lang="en-US" sz="2800" b="1" dirty="0" smtClean="0"/>
              <a:t>1 </a:t>
            </a:r>
            <a:r>
              <a:rPr lang="th-TH" sz="2800" b="1" dirty="0" smtClean="0"/>
              <a:t>คะแนนต่อบทเมื่อส่งช้าหลังจากขึ้นบทใหม่)</a:t>
            </a:r>
          </a:p>
          <a:p>
            <a:pPr lvl="2" eaLnBrk="1" hangingPunct="1">
              <a:defRPr/>
            </a:pPr>
            <a:r>
              <a:rPr lang="en-US" sz="2800" b="1" dirty="0" smtClean="0"/>
              <a:t>4 </a:t>
            </a:r>
            <a:r>
              <a:rPr lang="th-TH" sz="2800" b="1" dirty="0" smtClean="0"/>
              <a:t>หน่วย หน่วยละ </a:t>
            </a:r>
            <a:r>
              <a:rPr lang="en-US" sz="2800" b="1" dirty="0" smtClean="0"/>
              <a:t>5 </a:t>
            </a:r>
            <a:r>
              <a:rPr lang="th-TH" sz="2800" b="1" dirty="0" smtClean="0"/>
              <a:t>คะแนน</a:t>
            </a:r>
            <a:endParaRPr lang="en-US" sz="2800" b="1" dirty="0" smtClean="0"/>
          </a:p>
          <a:p>
            <a:pPr lvl="1" eaLnBrk="1" hangingPunct="1">
              <a:defRPr/>
            </a:pPr>
            <a:r>
              <a:rPr lang="en-US" sz="3200" b="1" dirty="0" smtClean="0"/>
              <a:t> A </a:t>
            </a:r>
            <a:r>
              <a:rPr lang="th-TH" sz="3200" b="1" dirty="0" smtClean="0"/>
              <a:t>(จิตพิสัย) </a:t>
            </a:r>
            <a:r>
              <a:rPr lang="en-US" sz="3200" b="1" dirty="0" smtClean="0"/>
              <a:t>20  </a:t>
            </a:r>
            <a:r>
              <a:rPr lang="th-TH" sz="3200" b="1" dirty="0" smtClean="0"/>
              <a:t>คะแนน</a:t>
            </a:r>
          </a:p>
          <a:p>
            <a:pPr lvl="2" eaLnBrk="1" hangingPunct="1">
              <a:defRPr/>
            </a:pPr>
            <a:r>
              <a:rPr lang="th-TH" b="1" dirty="0" smtClean="0"/>
              <a:t>แบบฝึกหัด งานย่อย (หักทุก </a:t>
            </a:r>
            <a:r>
              <a:rPr lang="en-US" b="1" dirty="0" smtClean="0"/>
              <a:t>1 </a:t>
            </a:r>
            <a:r>
              <a:rPr lang="th-TH" b="1" dirty="0" smtClean="0"/>
              <a:t>คะแนนต่อบทเมื่อส่งช้าหลังจากขึ้นบทใหม่)</a:t>
            </a:r>
          </a:p>
          <a:p>
            <a:pPr lvl="2" eaLnBrk="1" hangingPunct="1">
              <a:defRPr/>
            </a:pPr>
            <a:r>
              <a:rPr lang="en-US" b="1" dirty="0" smtClean="0"/>
              <a:t>4 </a:t>
            </a:r>
            <a:r>
              <a:rPr lang="th-TH" b="1" dirty="0" smtClean="0"/>
              <a:t>หน่วย หน่วยละ </a:t>
            </a:r>
            <a:r>
              <a:rPr lang="en-US" b="1" dirty="0" smtClean="0"/>
              <a:t>5 </a:t>
            </a:r>
            <a:r>
              <a:rPr lang="th-TH" b="1" dirty="0" smtClean="0"/>
              <a:t>คะแนน</a:t>
            </a:r>
            <a:r>
              <a:rPr lang="en-US" b="1" dirty="0" smtClean="0"/>
              <a:t>    …………….  </a:t>
            </a:r>
            <a:r>
              <a:rPr lang="th-TH" b="1" dirty="0" smtClean="0"/>
              <a:t>งานพิเศษ</a:t>
            </a:r>
          </a:p>
          <a:p>
            <a:pPr lvl="2" eaLnBrk="1" hangingPunct="1">
              <a:defRPr/>
            </a:pPr>
            <a:r>
              <a:rPr lang="th-TH" sz="3200" b="1" dirty="0" smtClean="0"/>
              <a:t>ปลายภาคเรียน </a:t>
            </a:r>
            <a:r>
              <a:rPr lang="en-US" sz="3200" b="1" dirty="0" smtClean="0"/>
              <a:t>20 </a:t>
            </a:r>
            <a:r>
              <a:rPr lang="th-TH" sz="3200" b="1" dirty="0" smtClean="0"/>
              <a:t>คะแนน</a:t>
            </a:r>
            <a:endParaRPr lang="en-US" sz="3200" b="1" dirty="0" smtClean="0"/>
          </a:p>
        </p:txBody>
      </p:sp>
      <p:pic>
        <p:nvPicPr>
          <p:cNvPr id="4101" name="Picture 4" descr="blue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0563" y="0"/>
            <a:ext cx="8334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5" descr="G:\ภาพน่าคิด\422210_476537082370657_1759497281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35738" y="1003300"/>
            <a:ext cx="261778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68313" y="188913"/>
            <a:ext cx="8229600" cy="3597277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th-TH" sz="6600" b="1" dirty="0" smtClean="0"/>
              <a:t>ทำแบบทดสอบก่อนเรียน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th-TH" sz="6600" b="1" dirty="0" smtClean="0"/>
              <a:t>ทดสอบความรู้เดิม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th-TH" sz="6600" b="1" dirty="0" smtClean="0"/>
              <a:t>เลือกข้อที่ถูกที่สุด (ทำลงกระดาษ)</a:t>
            </a:r>
            <a:endParaRPr lang="th-TH" sz="6600" b="1" dirty="0"/>
          </a:p>
        </p:txBody>
      </p:sp>
      <p:pic>
        <p:nvPicPr>
          <p:cNvPr id="5123" name="Picture 4" descr="blue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0563" y="0"/>
            <a:ext cx="8334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G:\ภาพน่าคิด\523450_476330912391274_2055362824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5090911"/>
            <a:ext cx="2355836" cy="17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………. do you live 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a. Who</a:t>
            </a:r>
          </a:p>
          <a:p>
            <a:pPr>
              <a:buNone/>
            </a:pPr>
            <a:r>
              <a:rPr lang="en-US" b="1" dirty="0" smtClean="0"/>
              <a:t>b. When</a:t>
            </a:r>
          </a:p>
          <a:p>
            <a:pPr>
              <a:buNone/>
            </a:pPr>
            <a:r>
              <a:rPr lang="en-US" b="1" dirty="0" smtClean="0"/>
              <a:t>c. Where</a:t>
            </a:r>
          </a:p>
          <a:p>
            <a:pPr>
              <a:buNone/>
            </a:pPr>
            <a:r>
              <a:rPr lang="en-US" b="1" dirty="0" smtClean="0"/>
              <a:t>d. How long</a:t>
            </a:r>
            <a:endParaRPr lang="th-TH" b="1" dirty="0"/>
          </a:p>
        </p:txBody>
      </p:sp>
      <p:pic>
        <p:nvPicPr>
          <p:cNvPr id="17410" name="Picture 2" descr="http://4.bp.blogspot.com/-Qmu9Yz8uP5s/TV4DGXmCucI/AAAAAAAAAHw/tR0cVtBk564/s1600/dog-171210-0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628895"/>
            <a:ext cx="5286380" cy="4229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………. have you lived there?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Why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When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Where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How long</a:t>
            </a:r>
          </a:p>
          <a:p>
            <a:pPr marL="514350" indent="-514350">
              <a:buSzPct val="100000"/>
              <a:buNone/>
            </a:pPr>
            <a:endParaRPr lang="en-US" b="1" dirty="0" smtClean="0"/>
          </a:p>
          <a:p>
            <a:pPr marL="514350" indent="-514350">
              <a:buAutoNum type="alphaLcPeriod"/>
            </a:pPr>
            <a:endParaRPr lang="en-US" b="1" dirty="0" smtClean="0"/>
          </a:p>
          <a:p>
            <a:endParaRPr lang="th-TH" b="1" dirty="0"/>
          </a:p>
        </p:txBody>
      </p:sp>
      <p:pic>
        <p:nvPicPr>
          <p:cNvPr id="29698" name="Picture 2" descr="http://gamebest.exteen.com/images/709251-topic-ix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581399"/>
            <a:ext cx="3810000" cy="3276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………. do you live with?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Who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When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Where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How much</a:t>
            </a:r>
          </a:p>
          <a:p>
            <a:pPr marL="514350" indent="-514350">
              <a:buAutoNum type="alphaLcPeriod"/>
            </a:pPr>
            <a:endParaRPr lang="th-TH" b="1" dirty="0"/>
          </a:p>
        </p:txBody>
      </p:sp>
      <p:pic>
        <p:nvPicPr>
          <p:cNvPr id="30722" name="Picture 2" descr="http://www.banchimpresearch.com/wp-content/uploads/2013/09/127k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581544"/>
            <a:ext cx="4357686" cy="3276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4. ………. people are there in     	your family?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How much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How many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How long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Which</a:t>
            </a:r>
          </a:p>
          <a:p>
            <a:pPr marL="514350" indent="-514350">
              <a:buSzPct val="100000"/>
              <a:buNone/>
            </a:pPr>
            <a:endParaRPr lang="en-US" b="1" dirty="0" smtClean="0"/>
          </a:p>
          <a:p>
            <a:pPr marL="514350" indent="-514350">
              <a:buSzPct val="100000"/>
              <a:buFont typeface="Wingdings" pitchFamily="2" charset="2"/>
              <a:buAutoNum type="alphaLcPeriod"/>
            </a:pPr>
            <a:endParaRPr lang="th-TH" b="1" dirty="0"/>
          </a:p>
        </p:txBody>
      </p:sp>
      <p:pic>
        <p:nvPicPr>
          <p:cNvPr id="31746" name="Picture 2" descr="http://lh6.ggpht.com/_swaK41_hNqk/Sjy1rhJnzHI/AAAAAAAAHLE/jw0BOeK-Jz8/s800/m1770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2952749"/>
            <a:ext cx="5219700" cy="3905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………. do you get to school?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Who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How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Where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How often</a:t>
            </a:r>
            <a:endParaRPr lang="th-TH" b="1" dirty="0"/>
          </a:p>
        </p:txBody>
      </p:sp>
      <p:pic>
        <p:nvPicPr>
          <p:cNvPr id="32770" name="Picture 2" descr="http://lh4.ggpht.com/_4lJmPV82Tec/Sm5zqh27OJI/AAAAAAAACko/mXjdATRhnW8/s800/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832945"/>
            <a:ext cx="4286248" cy="4025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6. ………. ’s your mother’s name?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Who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When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What</a:t>
            </a:r>
          </a:p>
          <a:p>
            <a:pPr marL="514350" indent="-514350">
              <a:buSzPct val="100000"/>
              <a:buAutoNum type="alphaLcPeriod"/>
            </a:pPr>
            <a:r>
              <a:rPr lang="en-US" b="1" dirty="0" smtClean="0"/>
              <a:t>Why</a:t>
            </a:r>
            <a:endParaRPr lang="th-TH" b="1" dirty="0"/>
          </a:p>
        </p:txBody>
      </p:sp>
      <p:pic>
        <p:nvPicPr>
          <p:cNvPr id="33794" name="Picture 2" descr="http://3.bp.blogspot.com/_hXOFrOUsDjU/TAd47q-vBNI/AAAAAAAAADE/xIXLWkCCPEM/s1600/rabb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3200400"/>
            <a:ext cx="48768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………. is your birthday?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Who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When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Where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many</a:t>
            </a:r>
            <a:endParaRPr lang="th-TH" b="1" dirty="0"/>
          </a:p>
        </p:txBody>
      </p:sp>
      <p:pic>
        <p:nvPicPr>
          <p:cNvPr id="34818" name="Picture 2" descr="http://1.bp.blogspot.com/-dP70fPPuFLc/UM7AJ654uzI/AAAAAAAAACw/igMRJ-yfU8M/s1600/%E0%B8%AA%E0%B8%B8%E0%B8%99%E0%B8%B1%E0%B8%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229485"/>
            <a:ext cx="4643438" cy="36285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8. ………. do you do on your birthday?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Who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What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Where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Why</a:t>
            </a:r>
            <a:endParaRPr lang="th-TH" b="1" dirty="0"/>
          </a:p>
        </p:txBody>
      </p:sp>
      <p:pic>
        <p:nvPicPr>
          <p:cNvPr id="35842" name="Picture 2" descr="http://planet.kapook.com/files/photo/4/7168_13040609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500" y="3286125"/>
            <a:ext cx="4762500" cy="357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9. ………. are your hobbies?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What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Why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When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many</a:t>
            </a:r>
            <a:endParaRPr lang="th-TH" b="1" dirty="0"/>
          </a:p>
        </p:txBody>
      </p:sp>
      <p:pic>
        <p:nvPicPr>
          <p:cNvPr id="36866" name="Picture 2" descr="http://benjaporn555.mystudent.in/files/2012/11/nookjung-picpost-031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8254" y="3786190"/>
            <a:ext cx="4095745" cy="3071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10. ………. ’s your phone number?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What 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Which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Where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much</a:t>
            </a:r>
            <a:endParaRPr lang="th-TH" b="1" dirty="0"/>
          </a:p>
        </p:txBody>
      </p:sp>
      <p:pic>
        <p:nvPicPr>
          <p:cNvPr id="37890" name="Picture 2" descr="http://image.dek-d.com/27/0297/1447/1148931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714955"/>
            <a:ext cx="4214810" cy="31430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11. ………. ’s your email address?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Who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What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Where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long</a:t>
            </a:r>
            <a:endParaRPr lang="th-TH" b="1" dirty="0"/>
          </a:p>
        </p:txBody>
      </p:sp>
      <p:pic>
        <p:nvPicPr>
          <p:cNvPr id="38914" name="Picture 2" descr="http://sv6.postjung.com/picpost/data/116/116918-1-30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752230"/>
            <a:ext cx="3643306" cy="31057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12. ………. are you?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How long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high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tall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much</a:t>
            </a:r>
            <a:endParaRPr lang="th-TH" b="1" dirty="0"/>
          </a:p>
        </p:txBody>
      </p:sp>
      <p:pic>
        <p:nvPicPr>
          <p:cNvPr id="39938" name="Picture 2" descr="http://image.dek-d.com/23/2386976/1047978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4450" y="3676650"/>
            <a:ext cx="4019550" cy="318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13. ………. do you go to the cinema?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Who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When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many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often</a:t>
            </a:r>
            <a:endParaRPr lang="th-TH" b="1" dirty="0"/>
          </a:p>
        </p:txBody>
      </p:sp>
      <p:pic>
        <p:nvPicPr>
          <p:cNvPr id="40962" name="Picture 2" descr="https://encrypted-tbn2.gstatic.com/images?q=tbn:ANd9GcRqemIYXsbSNpiKABsE-eZkqfPTSDCnL90PxOtmNUPtgbyuGEh0U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3" y="3647451"/>
            <a:ext cx="4286248" cy="3210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14. ………. do you usually do on Sundays?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Who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When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What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long</a:t>
            </a:r>
            <a:endParaRPr lang="th-TH" b="1" dirty="0"/>
          </a:p>
        </p:txBody>
      </p:sp>
      <p:pic>
        <p:nvPicPr>
          <p:cNvPr id="41986" name="Picture 2" descr="http://lh6.ggpht.com/_4lJmPV82Tec/SnfF2AfuegI/AAAAAAAADWo/4i-wyu8-dgE/s800/F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698550"/>
            <a:ext cx="3929058" cy="315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15. ….. color do you like most? Red or green?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Why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Where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Which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many</a:t>
            </a:r>
            <a:endParaRPr lang="th-TH" b="1" dirty="0"/>
          </a:p>
        </p:txBody>
      </p:sp>
      <p:pic>
        <p:nvPicPr>
          <p:cNvPr id="43010" name="Picture 2" descr="http://board.postjung.com/data/516/516793-topic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600452"/>
            <a:ext cx="4071934" cy="3257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16. ………. teeth do you have?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How many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long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much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How often</a:t>
            </a:r>
            <a:endParaRPr lang="th-TH" b="1" dirty="0"/>
          </a:p>
        </p:txBody>
      </p:sp>
      <p:pic>
        <p:nvPicPr>
          <p:cNvPr id="44034" name="Picture 2" descr="http://picpost.mthai.com/pic/17868/2657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5875" y="3819524"/>
            <a:ext cx="4048125" cy="3038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เฉลย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				9.   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				10. 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A				11. B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B				12. C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B				13. 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				14. C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B				15. C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B				16. A</a:t>
            </a:r>
          </a:p>
          <a:p>
            <a:pPr marL="514350" indent="-514350">
              <a:buNone/>
            </a:pPr>
            <a:endParaRPr lang="th-TH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เกณฑ์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14 – 16	=	</a:t>
            </a:r>
            <a:r>
              <a:rPr lang="th-TH" b="1" dirty="0" smtClean="0"/>
              <a:t>มีความรู้พื้นฐานแน่นมาก</a:t>
            </a:r>
          </a:p>
          <a:p>
            <a:r>
              <a:rPr lang="en-US" b="1" dirty="0" smtClean="0"/>
              <a:t>11 – 13	=	</a:t>
            </a:r>
            <a:r>
              <a:rPr lang="th-TH" b="1" dirty="0" smtClean="0"/>
              <a:t>มีความรู้พื้นฐานมาก</a:t>
            </a:r>
          </a:p>
          <a:p>
            <a:r>
              <a:rPr lang="en-US" b="1" dirty="0" smtClean="0"/>
              <a:t>8 – 10	=	</a:t>
            </a:r>
            <a:r>
              <a:rPr lang="th-TH" b="1" smtClean="0"/>
              <a:t>มีความรู้</a:t>
            </a:r>
            <a:r>
              <a:rPr lang="th-TH" b="1" dirty="0" smtClean="0"/>
              <a:t>พื้นฐานพอใช้ได้</a:t>
            </a:r>
          </a:p>
          <a:p>
            <a:r>
              <a:rPr lang="th-TH" b="1" dirty="0" smtClean="0"/>
              <a:t>น้อยกว่า </a:t>
            </a:r>
            <a:r>
              <a:rPr lang="en-US" b="1" dirty="0" smtClean="0"/>
              <a:t>8	=	</a:t>
            </a:r>
            <a:r>
              <a:rPr lang="th-TH" b="1" dirty="0" smtClean="0"/>
              <a:t>ควรปรับปรุงความรู้ให้มากขึ้นกว่านี้</a:t>
            </a:r>
            <a:endParaRPr lang="th-TH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581</TotalTime>
  <Words>283</Words>
  <Application>Microsoft Office PowerPoint</Application>
  <PresentationFormat>นำเสนอทางหน้าจอ (4:3)</PresentationFormat>
  <Paragraphs>115</Paragraphs>
  <Slides>21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21</vt:i4>
      </vt:variant>
    </vt:vector>
  </HeadingPairs>
  <TitlesOfParts>
    <vt:vector size="22" baseType="lpstr">
      <vt:lpstr>Maple</vt:lpstr>
      <vt:lpstr> ภาษาอังกฤษเพื่อการสื่อสาร อ 32203</vt:lpstr>
      <vt:lpstr>รายละเอียดวิชา</vt:lpstr>
      <vt:lpstr>ภาพนิ่ง 3</vt:lpstr>
      <vt:lpstr>1. ………. do you live ?</vt:lpstr>
      <vt:lpstr>2. ………. have you lived there?</vt:lpstr>
      <vt:lpstr>3. ………. do you live with?</vt:lpstr>
      <vt:lpstr>4. ………. people are there in      your family?</vt:lpstr>
      <vt:lpstr>5. ………. do you get to school?</vt:lpstr>
      <vt:lpstr>6. ………. ’s your mother’s name?</vt:lpstr>
      <vt:lpstr>7. ………. is your birthday?</vt:lpstr>
      <vt:lpstr>8. ………. do you do on your birthday?</vt:lpstr>
      <vt:lpstr>9. ………. are your hobbies?</vt:lpstr>
      <vt:lpstr>10. ………. ’s your phone number?</vt:lpstr>
      <vt:lpstr>11. ………. ’s your email address?</vt:lpstr>
      <vt:lpstr>12. ………. are you?</vt:lpstr>
      <vt:lpstr>13. ………. do you go to the cinema?</vt:lpstr>
      <vt:lpstr>14. ………. do you usually do on Sundays?</vt:lpstr>
      <vt:lpstr>15. ….. color do you like most? Red or green?</vt:lpstr>
      <vt:lpstr>16. ………. teeth do you have?</vt:lpstr>
      <vt:lpstr>เฉลย</vt:lpstr>
      <vt:lpstr>เกณฑ์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ภาษาอังกฤษเพื่อการสื่อสาร อ 32203</dc:title>
  <dc:creator>tum</dc:creator>
  <cp:lastModifiedBy>User</cp:lastModifiedBy>
  <cp:revision>51</cp:revision>
  <dcterms:created xsi:type="dcterms:W3CDTF">2010-05-18T02:56:12Z</dcterms:created>
  <dcterms:modified xsi:type="dcterms:W3CDTF">2014-04-09T01:34:02Z</dcterms:modified>
</cp:coreProperties>
</file>