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ยึด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13" name="ตัวยึด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ตัวยึดท้ายกระดา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8" name="ตัวยึดวันที่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ตัวยึดท้ายกระดา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ตัวยึดท้ายกระดา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/>
          </a:p>
        </p:txBody>
      </p:sp>
      <p:sp>
        <p:nvSpPr>
          <p:cNvPr id="16" name="ตัวยึดข้อความ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5" name="ตัวยึดข้อความ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ยึดวันที่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13" name="ตัวยึด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ตัวยึดท้ายกระดา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8FE95BE-5FC9-4DB1-BD74-01174607FB69}" type="datetimeFigureOut">
              <a:rPr lang="th-TH" smtClean="0"/>
              <a:pPr/>
              <a:t>03/10/57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5474462-5961-4D84-B96E-E4586C48805F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643042" y="357166"/>
            <a:ext cx="64770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ROBOT DOGS</a:t>
            </a:r>
            <a:endParaRPr lang="th-T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4.bp.blogspot.com/-OCAHM7Rfn5Y/TnQYvQy1ITI/AAAAAAAABFA/lSe_VC6JkfQ/s1600/ers7lr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357430"/>
            <a:ext cx="2890828" cy="31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71472" y="357166"/>
            <a:ext cx="8153400" cy="44958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th-TH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หน่วยที่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– 50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ตอบคำถามใน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พร้อมกัน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ไปดู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clip 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เกี่ยวกับ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robot dogs 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กัน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แปลเนื้อเรื่องเป็นภาษาไทย  และ ทำแบบฝึกหัดข้อ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… 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หาคำศัพท์ที่คำ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pronouns 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คำใช้อ้างถึง</a:t>
            </a: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1... แปลชื่อนกเป็นไทย</a:t>
            </a:r>
            <a:endParaRPr lang="th-TH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2" name="Picture 2" descr="http://t3.gstatic.com/images?q=tbn:ANd9GcQ2h6z0FhNeFpeSUEyyJV3Eyb3Pi4VV_rFGXROMeXw5M70yYp4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9512" y="4357694"/>
            <a:ext cx="3178920" cy="250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0094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ตรงกลาง">
  <a:themeElements>
    <a:clrScheme name="ตรงกลาง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ตรงกลาง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ตรงกลาง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208</TotalTime>
  <Words>57</Words>
  <Application>Microsoft Office PowerPoint</Application>
  <PresentationFormat>นำเสนอทางหน้าจอ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ตรงกลาง</vt:lpstr>
      <vt:lpstr>ROBOT DOGS</vt:lpstr>
      <vt:lpstr>ภาพนิ่ง 2</vt:lpstr>
    </vt:vector>
  </TitlesOfParts>
  <Company>Aromdee Promotion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ผลการเรียนรู้</dc:title>
  <dc:creator>Jam Aromdee</dc:creator>
  <cp:lastModifiedBy>User</cp:lastModifiedBy>
  <cp:revision>61</cp:revision>
  <dcterms:created xsi:type="dcterms:W3CDTF">2010-12-21T04:24:55Z</dcterms:created>
  <dcterms:modified xsi:type="dcterms:W3CDTF">2014-10-03T03:40:05Z</dcterms:modified>
</cp:coreProperties>
</file>