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0" r:id="rId3"/>
    <p:sldId id="261" r:id="rId4"/>
    <p:sldId id="262" r:id="rId5"/>
    <p:sldId id="256" r:id="rId6"/>
    <p:sldId id="259" r:id="rId7"/>
    <p:sldId id="258" r:id="rId8"/>
    <p:sldId id="257" r:id="rId9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3E61881-EB69-4B89-8811-24E9A30B39A0}" type="datetimeFigureOut">
              <a:rPr lang="th-TH" smtClean="0"/>
              <a:pPr/>
              <a:t>09/12/57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C917A3B-3D55-4826-AB9D-044C291C141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3E61881-EB69-4B89-8811-24E9A30B39A0}" type="datetimeFigureOut">
              <a:rPr lang="th-TH" smtClean="0"/>
              <a:pPr/>
              <a:t>09/12/57</a:t>
            </a:fld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C917A3B-3D55-4826-AB9D-044C291C141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3E61881-EB69-4B89-8811-24E9A30B39A0}" type="datetimeFigureOut">
              <a:rPr lang="th-TH" smtClean="0"/>
              <a:pPr/>
              <a:t>09/12/57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C917A3B-3D55-4826-AB9D-044C291C141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1881-EB69-4B89-8811-24E9A30B39A0}" type="datetimeFigureOut">
              <a:rPr lang="th-TH" smtClean="0"/>
              <a:pPr/>
              <a:t>09/12/57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7A3B-3D55-4826-AB9D-044C291C141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1881-EB69-4B89-8811-24E9A30B39A0}" type="datetimeFigureOut">
              <a:rPr lang="th-TH" smtClean="0"/>
              <a:pPr/>
              <a:t>09/12/57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7A3B-3D55-4826-AB9D-044C291C141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3E61881-EB69-4B89-8811-24E9A30B39A0}" type="datetimeFigureOut">
              <a:rPr lang="th-TH" smtClean="0"/>
              <a:pPr/>
              <a:t>09/12/57</a:t>
            </a:fld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917A3B-3D55-4826-AB9D-044C291C141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1881-EB69-4B89-8811-24E9A30B39A0}" type="datetimeFigureOut">
              <a:rPr lang="th-TH" smtClean="0"/>
              <a:pPr/>
              <a:t>09/12/57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7A3B-3D55-4826-AB9D-044C291C141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3E61881-EB69-4B89-8811-24E9A30B39A0}" type="datetimeFigureOut">
              <a:rPr lang="th-TH" smtClean="0"/>
              <a:pPr/>
              <a:t>09/12/57</a:t>
            </a:fld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C917A3B-3D55-4826-AB9D-044C291C141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ตัวยึด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3E61881-EB69-4B89-8811-24E9A30B39A0}" type="datetimeFigureOut">
              <a:rPr lang="th-TH" smtClean="0"/>
              <a:pPr/>
              <a:t>09/12/57</a:t>
            </a:fld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917A3B-3D55-4826-AB9D-044C291C141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1881-EB69-4B89-8811-24E9A30B39A0}" type="datetimeFigureOut">
              <a:rPr lang="th-TH" smtClean="0"/>
              <a:pPr/>
              <a:t>09/12/57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7A3B-3D55-4826-AB9D-044C291C141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1881-EB69-4B89-8811-24E9A30B39A0}" type="datetimeFigureOut">
              <a:rPr lang="th-TH" smtClean="0"/>
              <a:pPr/>
              <a:t>09/12/57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7A3B-3D55-4826-AB9D-044C291C141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8D248-5F6E-438E-AA68-AE526DE93E6A}" type="datetimeFigureOut">
              <a:rPr lang="th-TH"/>
              <a:pPr>
                <a:defRPr/>
              </a:pPr>
              <a:t>09/12/57</a:t>
            </a:fld>
            <a:endParaRPr lang="th-TH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25147-458E-4CA6-8DAE-E2340C66E69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74037-BE85-49BA-9AE0-A75BA024A25E}" type="datetimeFigureOut">
              <a:rPr lang="th-TH"/>
              <a:pPr>
                <a:defRPr/>
              </a:pPr>
              <a:t>09/12/57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D838F-8C99-4D94-A817-0850515883D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DA863-CF2A-4EE9-9457-3C4A2BB35F10}" type="datetimeFigureOut">
              <a:rPr lang="th-TH"/>
              <a:pPr>
                <a:defRPr/>
              </a:pPr>
              <a:t>09/12/57</a:t>
            </a:fld>
            <a:endParaRPr lang="th-TH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0919F-6769-4737-8C05-BDE49319FF7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0B3DE-BAE3-400A-A813-FF4C5D5FC05A}" type="datetimeFigureOut">
              <a:rPr lang="th-TH"/>
              <a:pPr>
                <a:defRPr/>
              </a:pPr>
              <a:t>09/12/57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238A3-944B-42E6-BBF6-EDF80E285B6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29514-85A3-48B2-8E28-D327DB09D5E8}" type="datetimeFigureOut">
              <a:rPr lang="th-TH"/>
              <a:pPr>
                <a:defRPr/>
              </a:pPr>
              <a:t>09/12/57</a:t>
            </a:fld>
            <a:endParaRPr 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FB4CB-64D6-4F16-96EA-09DA1B387DA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D31F8-CECF-4296-B865-DEF9B6A8C893}" type="datetimeFigureOut">
              <a:rPr lang="th-TH"/>
              <a:pPr>
                <a:defRPr/>
              </a:pPr>
              <a:t>09/12/57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45C47-94BE-4078-8ACE-4A6B27A1F22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E0D7B-DF40-4AB2-8746-4393B8AD4DC4}" type="datetimeFigureOut">
              <a:rPr lang="th-TH"/>
              <a:pPr>
                <a:defRPr/>
              </a:pPr>
              <a:t>09/12/57</a:t>
            </a:fld>
            <a:endParaRPr lang="th-TH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BEA96-9F57-4CED-8D8F-88B2F48C57F8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DA77B-D5FE-4D27-B9D6-A520B4336C65}" type="datetimeFigureOut">
              <a:rPr lang="th-TH"/>
              <a:pPr>
                <a:defRPr/>
              </a:pPr>
              <a:t>09/12/57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61DEE-67A6-4BFC-AD85-DBFF928BB8A7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D384C-BDF8-42AA-AF84-A757D37E5BA3}" type="datetimeFigureOut">
              <a:rPr lang="th-TH"/>
              <a:pPr>
                <a:defRPr/>
              </a:pPr>
              <a:t>09/12/57</a:t>
            </a:fld>
            <a:endParaRPr lang="th-TH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B7128-947D-4E15-BD1A-E55C6863583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332EE-FFE7-4D2C-909A-E0356249572F}" type="datetimeFigureOut">
              <a:rPr lang="th-TH"/>
              <a:pPr>
                <a:defRPr/>
              </a:pPr>
              <a:t>09/12/57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EBA32-2E23-41BC-9738-FC9F32AAC4C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9CFBB-00A7-47B3-B0F2-F4985F61CEF4}" type="datetimeFigureOut">
              <a:rPr lang="th-TH"/>
              <a:pPr>
                <a:defRPr/>
              </a:pPr>
              <a:t>09/12/57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E526E-52B6-4B97-A4E7-60F9C3C2802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3E61881-EB69-4B89-8811-24E9A30B39A0}" type="datetimeFigureOut">
              <a:rPr lang="th-TH" smtClean="0"/>
              <a:pPr/>
              <a:t>09/12/57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C917A3B-3D55-4826-AB9D-044C291C1415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AB31BE-7D4E-4157-B5DC-48F41AFEC549}" type="datetimeFigureOut">
              <a:rPr lang="th-TH"/>
              <a:pPr>
                <a:defRPr/>
              </a:pPr>
              <a:t>09/12/57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43329F-BE5B-4DD2-B500-A8FD657D72D7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IrisUPC" pitchFamily="34" charset="-34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IrisUPC" pitchFamily="34" charset="-34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IrisUPC" pitchFamily="34" charset="-34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IrisUPC" pitchFamily="34" charset="-34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4294967295"/>
          </p:nvPr>
        </p:nvSpPr>
        <p:spPr>
          <a:xfrm>
            <a:off x="0" y="188913"/>
            <a:ext cx="9144000" cy="6408737"/>
          </a:xfrm>
        </p:spPr>
        <p:txBody>
          <a:bodyPr>
            <a:normAutofit/>
          </a:bodyPr>
          <a:lstStyle/>
          <a:p>
            <a:pPr algn="ctr" eaLnBrk="1" hangingPunct="1">
              <a:buFont typeface="Georgia" pitchFamily="18" charset="0"/>
              <a:buNone/>
              <a:defRPr/>
            </a:pP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แปลเพลง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Amnesia (</a:t>
            </a: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ภาวะสูญเสียความทรงจำ)</a:t>
            </a:r>
          </a:p>
          <a:p>
            <a:pPr eaLnBrk="1" hangingPunct="1">
              <a:defRPr/>
            </a:pPr>
            <a:r>
              <a:rPr lang="th-TH" sz="3200" b="1" dirty="0" smtClean="0"/>
              <a:t>ฉันขับรถผ่านสถานที่ที่เราเคยไปเมาเละกัน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h-TH" sz="3200" b="1" dirty="0" smtClean="0"/>
              <a:t>ฉันคิดถึงจูบสุดท้ายของเรา ความรู้สึกที่ได้ลิ้มรสชาติของเธอ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h-TH" sz="3200" b="1" dirty="0" smtClean="0"/>
              <a:t>และถึงแม้เพื่อนเธอจะบอกว่า</a:t>
            </a:r>
            <a:r>
              <a:rPr lang="th-TH" sz="3200" b="1" dirty="0" err="1" smtClean="0"/>
              <a:t>เธอน่ะโอเค</a:t>
            </a:r>
            <a:endParaRPr lang="en-US" sz="3200" b="1" dirty="0" smtClean="0"/>
          </a:p>
          <a:p>
            <a:pPr eaLnBrk="1" hangingPunct="1">
              <a:defRPr/>
            </a:pPr>
            <a:r>
              <a:rPr lang="th-TH" sz="3200" b="1" dirty="0" smtClean="0"/>
              <a:t>เธอรู้สึกเหงาบ้าง</a:t>
            </a:r>
            <a:r>
              <a:rPr lang="th-TH" sz="3200" b="1" dirty="0" err="1" smtClean="0"/>
              <a:t>มั้ย</a:t>
            </a:r>
            <a:r>
              <a:rPr lang="th-TH" sz="3200" b="1" dirty="0" smtClean="0"/>
              <a:t> ถึงแม้เธอจะมีเขาอีกคนอยู่เคียงข้างเธอ</a:t>
            </a:r>
            <a:r>
              <a:rPr lang="en-US" sz="3200" b="1" dirty="0" smtClean="0"/>
              <a:t>?</a:t>
            </a:r>
            <a:br>
              <a:rPr lang="en-US" sz="3200" b="1" dirty="0" smtClean="0"/>
            </a:br>
            <a:r>
              <a:rPr lang="th-TH" sz="3200" b="1" dirty="0" smtClean="0"/>
              <a:t>เมื่อเขาพูดอะไรที่ทำร้ายจิตใจเธอ เธอได้อ่านข้อความที่ฉันส่งให้เธอบ้าง</a:t>
            </a:r>
            <a:r>
              <a:rPr lang="th-TH" sz="3200" b="1" dirty="0" err="1" smtClean="0"/>
              <a:t>มั้ย</a:t>
            </a:r>
            <a:r>
              <a:rPr lang="en-US" sz="3200" b="1" dirty="0" smtClean="0"/>
              <a:t>?</a:t>
            </a:r>
          </a:p>
          <a:p>
            <a:pPr eaLnBrk="1" hangingPunct="1">
              <a:defRPr/>
            </a:pPr>
            <a:r>
              <a:rPr lang="th-TH" sz="3200" b="1" dirty="0" smtClean="0"/>
              <a:t>บางครั้งฉันก็คิดนะ ว่ามันเป็นแค่การโกหกกันรึเปล่า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h-TH" sz="3200" b="1" dirty="0" smtClean="0"/>
              <a:t>หากสิ่งที่เรามีร่วมกันมันคือรักแท้ เธอจะปกติดีได้ยังไง</a:t>
            </a:r>
            <a:r>
              <a:rPr lang="en-US" sz="3200" b="1" dirty="0" smtClean="0"/>
              <a:t>?</a:t>
            </a:r>
            <a:br>
              <a:rPr lang="en-US" sz="3200" b="1" dirty="0" smtClean="0"/>
            </a:br>
            <a:r>
              <a:rPr lang="th-TH" sz="3200" b="1" dirty="0" smtClean="0"/>
              <a:t>เพราะฉันรู้สึกแย่มากเลย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endParaRPr lang="th-TH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th-TH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th-TH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4294967295"/>
          </p:nvPr>
        </p:nvSpPr>
        <p:spPr>
          <a:xfrm>
            <a:off x="0" y="188913"/>
            <a:ext cx="9144000" cy="6408737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th-TH" sz="3200" b="1" dirty="0" smtClean="0"/>
              <a:t>ฉันจำวันที่เธอบอกว่าเธอจะทิ้งฉันไปได้ดี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h-TH" sz="3200" b="1" dirty="0" smtClean="0"/>
              <a:t>ฉันจำเครื่องสำอางที่เปื้อนหน้าเธอได้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h-TH" sz="3200" b="1" dirty="0" smtClean="0"/>
              <a:t>และความฝันที่เธอทิ้งเอาไว้ เธอไม่ต้องการมันอีกแล้ว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h-TH" sz="3200" b="1" dirty="0" smtClean="0"/>
              <a:t>เหมือนทุกๆคำอธิษฐานที่เราเคยขอกันไว้</a:t>
            </a:r>
            <a:endParaRPr lang="en-US" sz="3200" b="1" dirty="0" smtClean="0"/>
          </a:p>
          <a:p>
            <a:pPr eaLnBrk="1" hangingPunct="1">
              <a:defRPr/>
            </a:pPr>
            <a:r>
              <a:rPr lang="th-TH" sz="3200" b="1" dirty="0" smtClean="0"/>
              <a:t>ฉันอยากจะตื่นขึ้นมาแล้วก็ความจำเสื่อมเหลือเกิน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h-TH" sz="3200" b="1" dirty="0" smtClean="0"/>
              <a:t>และลืมเรื่องราวๆบ้าบอทั้งหลายนั้นได้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h-TH" sz="3200" b="1" dirty="0" smtClean="0"/>
              <a:t>อย่างเช่นความรู้สึกเวลาที่นอนข้างๆเธอ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h-TH" sz="3200" b="1" dirty="0" smtClean="0"/>
              <a:t>และความทรงจำที่ฉันหลบหนีมันไปไม่ได้เลย</a:t>
            </a:r>
            <a:endParaRPr lang="en-US" sz="3200" b="1" dirty="0" smtClean="0"/>
          </a:p>
          <a:p>
            <a:pPr eaLnBrk="1" hangingPunct="1">
              <a:defRPr/>
            </a:pPr>
            <a:r>
              <a:rPr lang="th-TH" sz="3200" b="1" dirty="0" smtClean="0"/>
              <a:t>เพราะฉันรู้สึกแย่มากเลยนะ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h-TH" sz="3200" b="1" dirty="0" smtClean="0"/>
              <a:t>รูปที่เธอส่งมาให้ฉันมากมายยังคงเก็บไว้อยู่ในโทรศัพท์ของฉัน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h-TH" sz="3200" b="1" dirty="0" smtClean="0"/>
              <a:t>ฉันยอมรับนะว่าฉันชอบเปิดดูภาพเหล่านั้น ยอมรับว่าฉันเหงาเหลือเกิน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h-TH" sz="3200" b="1" dirty="0" smtClean="0"/>
              <a:t>และเพื่อนๆฉันก็ได้แต่ถามว่าทำไมฉันไม่ไปไหนกับพวกเขาเลย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 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endParaRPr lang="th-TH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th-TH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th-TH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4294967295"/>
          </p:nvPr>
        </p:nvSpPr>
        <p:spPr>
          <a:xfrm>
            <a:off x="0" y="188913"/>
            <a:ext cx="9144000" cy="6408737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r>
              <a:rPr lang="th-TH" sz="5900" b="1" dirty="0" smtClean="0"/>
              <a:t>ฉันรู้สึกเจ็บมากนะที่รู้ว่าเธอยังมีความสุขดี</a:t>
            </a:r>
            <a:r>
              <a:rPr lang="en-US" sz="5900" b="1" dirty="0" smtClean="0"/>
              <a:t/>
            </a:r>
            <a:br>
              <a:rPr lang="en-US" sz="5900" b="1" dirty="0" smtClean="0"/>
            </a:br>
            <a:r>
              <a:rPr lang="th-TH" sz="5900" b="1" dirty="0" smtClean="0"/>
              <a:t>มันเจ็บปวดเหลือเกินที่เธอตัดใจได้แล้ว</a:t>
            </a:r>
            <a:r>
              <a:rPr lang="en-US" sz="5900" b="1" dirty="0" smtClean="0"/>
              <a:t/>
            </a:r>
            <a:br>
              <a:rPr lang="en-US" sz="5900" b="1" dirty="0" smtClean="0"/>
            </a:br>
            <a:r>
              <a:rPr lang="th-TH" sz="5900" b="1" dirty="0" smtClean="0"/>
              <a:t>มันแย่จริงๆที่ได้ยินชื่อเธอ ในตอนที่ฉันไม่เจอเธอมานานแสนนานแล้ว</a:t>
            </a:r>
            <a:endParaRPr lang="en-US" sz="5900" b="1" dirty="0" smtClean="0"/>
          </a:p>
          <a:p>
            <a:pPr>
              <a:defRPr/>
            </a:pPr>
            <a:r>
              <a:rPr lang="th-TH" sz="5900" b="1" dirty="0" smtClean="0"/>
              <a:t>เหมือนมันไม่เคยเกิดขึ้นมาก่อนเลย มันเป็นแค่การโกหกกันรึเปล่า</a:t>
            </a:r>
            <a:r>
              <a:rPr lang="en-US" sz="5900" b="1" dirty="0" smtClean="0"/>
              <a:t/>
            </a:r>
            <a:br>
              <a:rPr lang="en-US" sz="5900" b="1" dirty="0" smtClean="0"/>
            </a:br>
            <a:r>
              <a:rPr lang="th-TH" sz="5900" b="1" dirty="0" smtClean="0"/>
              <a:t>หากสิ่งที่เรามีร่วมกันมันคือรักแท้ เธอจะปกติดีได้ยังไง</a:t>
            </a:r>
            <a:r>
              <a:rPr lang="en-US" sz="5900" b="1" dirty="0" smtClean="0"/>
              <a:t>?</a:t>
            </a:r>
            <a:br>
              <a:rPr lang="en-US" sz="5900" b="1" dirty="0" smtClean="0"/>
            </a:br>
            <a:r>
              <a:rPr lang="th-TH" sz="5900" b="1" dirty="0" smtClean="0"/>
              <a:t>เพราะฉันรู้สึกแย่มากเลย</a:t>
            </a:r>
          </a:p>
          <a:p>
            <a:pPr>
              <a:defRPr/>
            </a:pPr>
            <a:r>
              <a:rPr lang="th-TH" sz="5900" b="1" u="sng" dirty="0" smtClean="0"/>
              <a:t> </a:t>
            </a:r>
            <a:r>
              <a:rPr lang="th-TH" sz="5900" b="1" dirty="0" smtClean="0"/>
              <a:t>หากวันนี้ฉันตื่นมาและมีเธออยู่เคียงข้าง</a:t>
            </a:r>
            <a:r>
              <a:rPr lang="en-US" sz="5900" b="1" dirty="0" smtClean="0"/>
              <a:t/>
            </a:r>
            <a:br>
              <a:rPr lang="en-US" sz="5900" b="1" dirty="0" smtClean="0"/>
            </a:br>
            <a:r>
              <a:rPr lang="th-TH" sz="5900" b="1" dirty="0" smtClean="0"/>
              <a:t>เหมือนว่าทั้งหมดนี้เป็นแค่ฝันร้าย</a:t>
            </a:r>
            <a:r>
              <a:rPr lang="en-US" sz="5900" b="1" dirty="0" smtClean="0"/>
              <a:t/>
            </a:r>
            <a:br>
              <a:rPr lang="en-US" sz="5900" b="1" dirty="0" smtClean="0"/>
            </a:br>
            <a:r>
              <a:rPr lang="th-TH" sz="5900" b="1" dirty="0" smtClean="0"/>
              <a:t>ฉันจะกอดเธอให้แน่นกว่าที่เคย</a:t>
            </a:r>
            <a:r>
              <a:rPr lang="en-US" sz="5900" b="1" dirty="0" smtClean="0"/>
              <a:t/>
            </a:r>
            <a:br>
              <a:rPr lang="en-US" sz="5900" b="1" dirty="0" smtClean="0"/>
            </a:br>
            <a:r>
              <a:rPr lang="th-TH" sz="5900" b="1" dirty="0" smtClean="0"/>
              <a:t>และเธอจะไม่มีทางหลุดมือฉันไปอีก</a:t>
            </a:r>
            <a:r>
              <a:rPr lang="en-US" sz="5900" b="1" dirty="0" smtClean="0"/>
              <a:t/>
            </a:r>
            <a:br>
              <a:rPr lang="en-US" sz="5900" b="1" dirty="0" smtClean="0"/>
            </a:br>
            <a:r>
              <a:rPr lang="th-TH" sz="5900" b="1" dirty="0" smtClean="0"/>
              <a:t>และเธอจะไม่มีวันได้ยินฉันบอกว่า</a:t>
            </a:r>
          </a:p>
          <a:p>
            <a:pPr>
              <a:defRPr/>
            </a:pPr>
            <a:r>
              <a:rPr lang="th-TH" sz="5900" b="1" dirty="0" smtClean="0"/>
              <a:t>เพราะฉันไม่</a:t>
            </a:r>
            <a:r>
              <a:rPr lang="th-TH" sz="5900" b="1" dirty="0" err="1" smtClean="0"/>
              <a:t>โอเค</a:t>
            </a:r>
            <a:r>
              <a:rPr lang="th-TH" sz="5900" b="1" dirty="0" smtClean="0"/>
              <a:t>เลย  ฉันรู้สึกแย่เหลือเกิน</a:t>
            </a:r>
            <a:r>
              <a:rPr lang="en-US" sz="5900" b="1" dirty="0" smtClean="0"/>
              <a:t/>
            </a:r>
            <a:br>
              <a:rPr lang="en-US" sz="5900" b="1" dirty="0" smtClean="0"/>
            </a:br>
            <a:r>
              <a:rPr lang="th-TH" sz="5900" b="1" dirty="0" smtClean="0"/>
              <a:t>บอกฉันทีว่านี่มันแค่ความฝัน  เพราะฉันรู้สึกแย่จริงๆ</a:t>
            </a:r>
            <a:r>
              <a:rPr lang="en-US" sz="3200" b="1" u="sng" dirty="0" smtClean="0"/>
              <a:t/>
            </a:r>
            <a:br>
              <a:rPr lang="en-US" sz="3200" b="1" u="sng" dirty="0" smtClean="0"/>
            </a:br>
            <a:r>
              <a:rPr lang="en-US" sz="3200" b="1" u="sng" dirty="0" smtClean="0"/>
              <a:t>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u="sng" dirty="0" smtClean="0"/>
              <a:t/>
            </a:r>
            <a:br>
              <a:rPr lang="en-US" sz="3200" b="1" u="sng" dirty="0" smtClean="0"/>
            </a:br>
            <a:r>
              <a:rPr lang="en-US" sz="3200" b="1" u="sng" dirty="0" smtClean="0"/>
              <a:t>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endParaRPr lang="th-TH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th-TH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th-TH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214546" y="1214422"/>
            <a:ext cx="6172200" cy="1894362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English  today</a:t>
            </a:r>
            <a:b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Seeing is believing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h-TH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2500298" y="3143248"/>
            <a:ext cx="6172200" cy="2302980"/>
          </a:xfrm>
        </p:spPr>
        <p:txBody>
          <a:bodyPr>
            <a:normAutofit/>
          </a:bodyPr>
          <a:lstStyle/>
          <a:p>
            <a:pPr algn="ctr"/>
            <a:endParaRPr lang="en-US" sz="4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h-TH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สิบปากว่าไม่เท่าตาเห็น</a:t>
            </a:r>
            <a:endParaRPr lang="th-TH"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7696200" cy="914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BTS SKYTRAINS</a:t>
            </a:r>
            <a:endParaRPr lang="th-TH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8" descr="https://encrypted-tbn3.gstatic.com/images?q=tbn:ANd9GcRW8pWPci_akdnOKAkEJKC7SktbrToMRy302qGXJAYmXzaF1KuDp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3276600"/>
            <a:ext cx="4621213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57200" y="304800"/>
            <a:ext cx="7931224" cy="6169152"/>
          </a:xfrm>
        </p:spPr>
        <p:txBody>
          <a:bodyPr>
            <a:normAutofit lnSpcReduction="1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	UNDERSTANDING VOCABULARY  (P.65)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 g		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 j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 f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 I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 e		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 c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 d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 a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 b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 h</a:t>
            </a:r>
          </a:p>
          <a:p>
            <a:pPr marL="0" indent="0">
              <a:buNone/>
            </a:pPr>
            <a:endParaRPr lang="th-TH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428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228600"/>
            <a:ext cx="8186766" cy="6324600"/>
          </a:xfrm>
        </p:spPr>
        <p:txBody>
          <a:bodyPr>
            <a:normAutofit/>
          </a:bodyPr>
          <a:lstStyle/>
          <a:p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รับ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66-67 </a:t>
            </a:r>
          </a:p>
          <a:p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เลือกข้อที่ถูกที่สุด  แล้วแปลเป็นไทยทุกประโยค</a:t>
            </a:r>
          </a:p>
          <a:p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งานพิเศษ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4…</a:t>
            </a:r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จับคู่คำศัพท์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American-British </a:t>
            </a:r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แล้ว</a:t>
            </a:r>
            <a:r>
              <a:rPr lang="th-TH" sz="32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แปลเป็นไทย</a:t>
            </a:r>
            <a:endParaRPr lang="th-TH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สลิปสตรีม">
  <a:themeElements>
    <a:clrScheme name="สลิปสตรีม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สลิปสตรีม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62</TotalTime>
  <Words>88</Words>
  <Application>Microsoft Office PowerPoint</Application>
  <PresentationFormat>นำเสนอทางหน้าจอ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2</vt:i4>
      </vt:variant>
      <vt:variant>
        <vt:lpstr>ชื่อเรื่องภาพนิ่ง</vt:lpstr>
      </vt:variant>
      <vt:variant>
        <vt:i4>7</vt:i4>
      </vt:variant>
    </vt:vector>
  </HeadingPairs>
  <TitlesOfParts>
    <vt:vector size="9" baseType="lpstr">
      <vt:lpstr>เฉลียง</vt:lpstr>
      <vt:lpstr>สลิปสตรีม</vt:lpstr>
      <vt:lpstr>ภาพนิ่ง 1</vt:lpstr>
      <vt:lpstr>ภาพนิ่ง 2</vt:lpstr>
      <vt:lpstr>ภาพนิ่ง 3</vt:lpstr>
      <vt:lpstr> English  today  Seeing is believing </vt:lpstr>
      <vt:lpstr>ภาพนิ่ง 5</vt:lpstr>
      <vt:lpstr>ภาพนิ่ง 6</vt:lpstr>
      <vt:lpstr>ภาพนิ่ง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English  today  Seeing is believing </dc:title>
  <dc:creator>com</dc:creator>
  <cp:lastModifiedBy>User</cp:lastModifiedBy>
  <cp:revision>25</cp:revision>
  <dcterms:created xsi:type="dcterms:W3CDTF">2011-12-06T07:10:29Z</dcterms:created>
  <dcterms:modified xsi:type="dcterms:W3CDTF">2014-12-09T08:06:23Z</dcterms:modified>
</cp:coreProperties>
</file>