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9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F4DE4-3366-4848-9949-22FF23E9655E}" type="datetimeFigureOut">
              <a:rPr lang="th-TH" smtClean="0"/>
              <a:pPr/>
              <a:t>17/12/57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ACBE-D904-41A4-9179-AEA7C793653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F4DE4-3366-4848-9949-22FF23E9655E}" type="datetimeFigureOut">
              <a:rPr lang="th-TH" smtClean="0"/>
              <a:pPr/>
              <a:t>17/12/57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ACBE-D904-41A4-9179-AEA7C793653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F4DE4-3366-4848-9949-22FF23E9655E}" type="datetimeFigureOut">
              <a:rPr lang="th-TH" smtClean="0"/>
              <a:pPr/>
              <a:t>17/12/57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ACBE-D904-41A4-9179-AEA7C793653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F4DE4-3366-4848-9949-22FF23E9655E}" type="datetimeFigureOut">
              <a:rPr lang="th-TH" smtClean="0"/>
              <a:pPr/>
              <a:t>17/12/57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ACBE-D904-41A4-9179-AEA7C793653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F4DE4-3366-4848-9949-22FF23E9655E}" type="datetimeFigureOut">
              <a:rPr lang="th-TH" smtClean="0"/>
              <a:pPr/>
              <a:t>17/12/57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ACBE-D904-41A4-9179-AEA7C793653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F4DE4-3366-4848-9949-22FF23E9655E}" type="datetimeFigureOut">
              <a:rPr lang="th-TH" smtClean="0"/>
              <a:pPr/>
              <a:t>17/12/57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ACBE-D904-41A4-9179-AEA7C793653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F4DE4-3366-4848-9949-22FF23E9655E}" type="datetimeFigureOut">
              <a:rPr lang="th-TH" smtClean="0"/>
              <a:pPr/>
              <a:t>17/12/57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ACBE-D904-41A4-9179-AEA7C793653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F4DE4-3366-4848-9949-22FF23E9655E}" type="datetimeFigureOut">
              <a:rPr lang="th-TH" smtClean="0"/>
              <a:pPr/>
              <a:t>17/12/57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ACBE-D904-41A4-9179-AEA7C793653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F4DE4-3366-4848-9949-22FF23E9655E}" type="datetimeFigureOut">
              <a:rPr lang="th-TH" smtClean="0"/>
              <a:pPr/>
              <a:t>17/12/57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ACBE-D904-41A4-9179-AEA7C793653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F4DE4-3366-4848-9949-22FF23E9655E}" type="datetimeFigureOut">
              <a:rPr lang="th-TH" smtClean="0"/>
              <a:pPr/>
              <a:t>17/12/57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ACBE-D904-41A4-9179-AEA7C793653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F4DE4-3366-4848-9949-22FF23E9655E}" type="datetimeFigureOut">
              <a:rPr lang="th-TH" smtClean="0"/>
              <a:pPr/>
              <a:t>17/12/57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ACBE-D904-41A4-9179-AEA7C793653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F4DE4-3366-4848-9949-22FF23E9655E}" type="datetimeFigureOut">
              <a:rPr lang="th-TH" smtClean="0"/>
              <a:pPr/>
              <a:t>17/12/57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9ACBE-D904-41A4-9179-AEA7C7936531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457200" y="333375"/>
            <a:ext cx="8472518" cy="6167459"/>
          </a:xfrm>
        </p:spPr>
        <p:txBody>
          <a:bodyPr>
            <a:normAutofit fontScale="92500" lnSpcReduction="20000"/>
          </a:bodyPr>
          <a:lstStyle/>
          <a:p>
            <a:pPr marL="365760" indent="-256032" algn="ctr" eaLnBrk="1" fontAlgn="auto" hangingPunct="1">
              <a:spcAft>
                <a:spcPts val="0"/>
              </a:spcAft>
              <a:buNone/>
              <a:defRPr/>
            </a:pPr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แปลเพลง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Jealous </a:t>
            </a:r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(หึง)</a:t>
            </a:r>
          </a:p>
          <a:p>
            <a:pPr marL="365760" indent="-256032">
              <a:defRPr/>
            </a:pPr>
            <a:r>
              <a:rPr lang="th-TH" sz="3500" b="1" dirty="0" smtClean="0">
                <a:solidFill>
                  <a:srgbClr val="7030A0"/>
                </a:solidFill>
              </a:rPr>
              <a:t>ฉันไม่ชอบสายตาที่เขามองเธอเลย</a:t>
            </a:r>
            <a:r>
              <a:rPr lang="en-US" sz="3500" b="1" dirty="0" smtClean="0">
                <a:solidFill>
                  <a:srgbClr val="7030A0"/>
                </a:solidFill>
              </a:rPr>
              <a:t/>
            </a:r>
            <a:br>
              <a:rPr lang="en-US" sz="3500" b="1" dirty="0" smtClean="0">
                <a:solidFill>
                  <a:srgbClr val="7030A0"/>
                </a:solidFill>
              </a:rPr>
            </a:br>
            <a:r>
              <a:rPr lang="th-TH" sz="3500" b="1" dirty="0" smtClean="0">
                <a:solidFill>
                  <a:srgbClr val="7030A0"/>
                </a:solidFill>
              </a:rPr>
              <a:t>ฉันเริ่มจะคิดแล้วว่าเธอก็ต้องการเขาเหมือนกัน</a:t>
            </a:r>
            <a:r>
              <a:rPr lang="en-US" sz="3500" b="1" dirty="0" smtClean="0">
                <a:solidFill>
                  <a:srgbClr val="7030A0"/>
                </a:solidFill>
              </a:rPr>
              <a:t/>
            </a:r>
            <a:br>
              <a:rPr lang="en-US" sz="3500" b="1" dirty="0" smtClean="0">
                <a:solidFill>
                  <a:srgbClr val="7030A0"/>
                </a:solidFill>
              </a:rPr>
            </a:br>
            <a:r>
              <a:rPr lang="th-TH" sz="3500" b="1" dirty="0" smtClean="0">
                <a:solidFill>
                  <a:srgbClr val="7030A0"/>
                </a:solidFill>
              </a:rPr>
              <a:t>ฉันบ้าไปแล้วรึเปล่า ฉันเสียเธอไปแล้ว</a:t>
            </a:r>
            <a:r>
              <a:rPr lang="th-TH" sz="3500" b="1" dirty="0" err="1" smtClean="0">
                <a:solidFill>
                  <a:srgbClr val="7030A0"/>
                </a:solidFill>
              </a:rPr>
              <a:t>ใช่มั้ย</a:t>
            </a:r>
            <a:r>
              <a:rPr lang="en-US" sz="3500" b="1" dirty="0" smtClean="0">
                <a:solidFill>
                  <a:srgbClr val="7030A0"/>
                </a:solidFill>
              </a:rPr>
              <a:t>?</a:t>
            </a:r>
            <a:br>
              <a:rPr lang="en-US" sz="3500" b="1" dirty="0" smtClean="0">
                <a:solidFill>
                  <a:srgbClr val="7030A0"/>
                </a:solidFill>
              </a:rPr>
            </a:br>
            <a:r>
              <a:rPr lang="th-TH" sz="3500" b="1" dirty="0" smtClean="0">
                <a:solidFill>
                  <a:srgbClr val="7030A0"/>
                </a:solidFill>
              </a:rPr>
              <a:t>ถึงแม้ฉันจะรู้ว่าเธอรักฉัน แต่ก็ช่วยไม่ได้</a:t>
            </a:r>
            <a:r>
              <a:rPr lang="th-TH" sz="3500" b="1" dirty="0" smtClean="0">
                <a:solidFill>
                  <a:srgbClr val="7030A0"/>
                </a:solidFill>
              </a:rPr>
              <a:t>จริงๆ</a:t>
            </a:r>
            <a:endParaRPr lang="en-US" sz="3500" b="1" dirty="0" smtClean="0">
              <a:solidFill>
                <a:srgbClr val="7030A0"/>
              </a:solidFill>
            </a:endParaRPr>
          </a:p>
          <a:p>
            <a:pPr marL="365760" indent="-256032">
              <a:defRPr/>
            </a:pPr>
            <a:r>
              <a:rPr lang="th-TH" sz="3500" b="1" dirty="0" smtClean="0">
                <a:solidFill>
                  <a:srgbClr val="002060"/>
                </a:solidFill>
              </a:rPr>
              <a:t>ฉัน</a:t>
            </a:r>
            <a:r>
              <a:rPr lang="th-TH" sz="3500" b="1" dirty="0" smtClean="0">
                <a:solidFill>
                  <a:srgbClr val="002060"/>
                </a:solidFill>
              </a:rPr>
              <a:t>เปิด</a:t>
            </a:r>
            <a:r>
              <a:rPr lang="th-TH" sz="3500" b="1" dirty="0" smtClean="0">
                <a:solidFill>
                  <a:srgbClr val="002060"/>
                </a:solidFill>
              </a:rPr>
              <a:t>เพลง  ยืดอก  พร้อม</a:t>
            </a:r>
            <a:r>
              <a:rPr lang="th-TH" sz="3500" b="1" dirty="0" smtClean="0">
                <a:solidFill>
                  <a:srgbClr val="002060"/>
                </a:solidFill>
              </a:rPr>
              <a:t>จะเผชิญหน้ากับเธอ</a:t>
            </a:r>
            <a:r>
              <a:rPr lang="en-US" sz="3500" b="1" dirty="0" smtClean="0">
                <a:solidFill>
                  <a:srgbClr val="002060"/>
                </a:solidFill>
              </a:rPr>
              <a:t/>
            </a:r>
            <a:br>
              <a:rPr lang="en-US" sz="3500" b="1" dirty="0" smtClean="0">
                <a:solidFill>
                  <a:srgbClr val="002060"/>
                </a:solidFill>
              </a:rPr>
            </a:br>
            <a:r>
              <a:rPr lang="th-TH" sz="3500" b="1" dirty="0" smtClean="0">
                <a:solidFill>
                  <a:srgbClr val="002060"/>
                </a:solidFill>
              </a:rPr>
              <a:t>จะเรียกว่าฉันหลงใหลเธอก็</a:t>
            </a:r>
            <a:r>
              <a:rPr lang="th-TH" sz="3500" b="1" dirty="0" smtClean="0">
                <a:solidFill>
                  <a:srgbClr val="002060"/>
                </a:solidFill>
              </a:rPr>
              <a:t>ได้  ไม่ใช่</a:t>
            </a:r>
            <a:r>
              <a:rPr lang="th-TH" sz="3500" b="1" dirty="0" smtClean="0">
                <a:solidFill>
                  <a:srgbClr val="002060"/>
                </a:solidFill>
              </a:rPr>
              <a:t>ความผิดเธอหรอกที่พวกเขาสนใจเธอ</a:t>
            </a:r>
            <a:r>
              <a:rPr lang="en-US" sz="3500" b="1" dirty="0" smtClean="0">
                <a:solidFill>
                  <a:srgbClr val="002060"/>
                </a:solidFill>
              </a:rPr>
              <a:t/>
            </a:r>
            <a:br>
              <a:rPr lang="en-US" sz="3500" b="1" dirty="0" smtClean="0">
                <a:solidFill>
                  <a:srgbClr val="002060"/>
                </a:solidFill>
              </a:rPr>
            </a:br>
            <a:r>
              <a:rPr lang="th-TH" sz="3500" b="1" dirty="0" smtClean="0">
                <a:solidFill>
                  <a:srgbClr val="002060"/>
                </a:solidFill>
              </a:rPr>
              <a:t>ฉันไม่ได้ว่าเธอ</a:t>
            </a:r>
            <a:r>
              <a:rPr lang="th-TH" sz="3500" b="1" dirty="0" smtClean="0">
                <a:solidFill>
                  <a:srgbClr val="002060"/>
                </a:solidFill>
              </a:rPr>
              <a:t>นะ  มัน</a:t>
            </a:r>
            <a:r>
              <a:rPr lang="th-TH" sz="3500" b="1" dirty="0" smtClean="0">
                <a:solidFill>
                  <a:srgbClr val="002060"/>
                </a:solidFill>
              </a:rPr>
              <a:t>คือสิทธิ์ของฉันที่จะทำตัวร้ายกาจ</a:t>
            </a:r>
            <a:r>
              <a:rPr lang="en-US" sz="3500" b="1" dirty="0" smtClean="0">
                <a:solidFill>
                  <a:srgbClr val="002060"/>
                </a:solidFill>
              </a:rPr>
              <a:t/>
            </a:r>
            <a:br>
              <a:rPr lang="en-US" sz="3500" b="1" dirty="0" smtClean="0">
                <a:solidFill>
                  <a:srgbClr val="002060"/>
                </a:solidFill>
              </a:rPr>
            </a:br>
            <a:r>
              <a:rPr lang="th-TH" sz="3500" b="1" dirty="0" smtClean="0">
                <a:solidFill>
                  <a:srgbClr val="002060"/>
                </a:solidFill>
              </a:rPr>
              <a:t>ฉันยังหึงเธอ</a:t>
            </a:r>
            <a:r>
              <a:rPr lang="th-TH" sz="3500" b="1" dirty="0" smtClean="0">
                <a:solidFill>
                  <a:srgbClr val="002060"/>
                </a:solidFill>
              </a:rPr>
              <a:t>เสมอ  เพราะ</a:t>
            </a:r>
            <a:r>
              <a:rPr lang="th-TH" sz="3500" b="1" dirty="0" err="1" smtClean="0">
                <a:solidFill>
                  <a:srgbClr val="002060"/>
                </a:solidFill>
              </a:rPr>
              <a:t>เธอน่ะ</a:t>
            </a:r>
            <a:r>
              <a:rPr lang="th-TH" sz="3500" b="1" dirty="0" smtClean="0">
                <a:solidFill>
                  <a:srgbClr val="002060"/>
                </a:solidFill>
              </a:rPr>
              <a:t>ทั้งเซ็กซี่ งดงาม</a:t>
            </a:r>
            <a:r>
              <a:rPr lang="en-US" sz="3500" b="1" dirty="0" smtClean="0">
                <a:solidFill>
                  <a:srgbClr val="002060"/>
                </a:solidFill>
              </a:rPr>
              <a:t/>
            </a:r>
            <a:br>
              <a:rPr lang="en-US" sz="3500" b="1" dirty="0" smtClean="0">
                <a:solidFill>
                  <a:srgbClr val="002060"/>
                </a:solidFill>
              </a:rPr>
            </a:br>
            <a:r>
              <a:rPr lang="th-TH" sz="3500" b="1" dirty="0" smtClean="0">
                <a:solidFill>
                  <a:srgbClr val="002060"/>
                </a:solidFill>
              </a:rPr>
              <a:t>และทุกๆคนต่างอยากลิ้มลอง</a:t>
            </a:r>
            <a:r>
              <a:rPr lang="th-TH" sz="3500" b="1" dirty="0" smtClean="0">
                <a:solidFill>
                  <a:srgbClr val="002060"/>
                </a:solidFill>
              </a:rPr>
              <a:t>เธอ  นั่น</a:t>
            </a:r>
            <a:r>
              <a:rPr lang="th-TH" sz="3500" b="1" dirty="0" smtClean="0">
                <a:solidFill>
                  <a:srgbClr val="002060"/>
                </a:solidFill>
              </a:rPr>
              <a:t>คือเหตุผล</a:t>
            </a:r>
            <a:r>
              <a:rPr lang="en-US" sz="3500" b="1" dirty="0" smtClean="0">
                <a:solidFill>
                  <a:srgbClr val="002060"/>
                </a:solidFill>
              </a:rPr>
              <a:t/>
            </a:r>
            <a:br>
              <a:rPr lang="en-US" sz="3500" b="1" dirty="0" smtClean="0">
                <a:solidFill>
                  <a:srgbClr val="002060"/>
                </a:solidFill>
              </a:rPr>
            </a:br>
            <a:r>
              <a:rPr lang="th-TH" sz="3500" b="1" dirty="0" smtClean="0">
                <a:solidFill>
                  <a:srgbClr val="002060"/>
                </a:solidFill>
              </a:rPr>
              <a:t>ที่ฉันยังหึงเธอไงล่ะ</a:t>
            </a:r>
            <a:r>
              <a:rPr lang="en-US" sz="3500" dirty="0" smtClean="0">
                <a:solidFill>
                  <a:srgbClr val="002060"/>
                </a:solidFill>
              </a:rPr>
              <a:t/>
            </a:r>
            <a:br>
              <a:rPr lang="en-US" sz="3500" dirty="0" smtClean="0">
                <a:solidFill>
                  <a:srgbClr val="002060"/>
                </a:solidFill>
              </a:rPr>
            </a:br>
            <a:r>
              <a:rPr lang="en-US" sz="3500" dirty="0" smtClean="0">
                <a:solidFill>
                  <a:srgbClr val="002060"/>
                </a:solidFill>
              </a:rPr>
              <a:t/>
            </a:r>
            <a:br>
              <a:rPr lang="en-US" sz="3500" dirty="0" smtClean="0">
                <a:solidFill>
                  <a:srgbClr val="002060"/>
                </a:solidFill>
              </a:rPr>
            </a:br>
            <a:endParaRPr lang="th-TH" sz="35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457200" y="333375"/>
            <a:ext cx="8472518" cy="6167459"/>
          </a:xfrm>
        </p:spPr>
        <p:txBody>
          <a:bodyPr>
            <a:normAutofit fontScale="85000" lnSpcReduction="20000"/>
          </a:bodyPr>
          <a:lstStyle/>
          <a:p>
            <a:pPr marL="365760" indent="-256032">
              <a:defRPr/>
            </a:pPr>
            <a:r>
              <a:rPr lang="th-TH" sz="3600" b="1" dirty="0" smtClean="0">
                <a:solidFill>
                  <a:srgbClr val="0070C0"/>
                </a:solidFill>
              </a:rPr>
              <a:t>ฉันหวังว่าเธอจะไม่ต้อง</a:t>
            </a:r>
            <a:r>
              <a:rPr lang="th-TH" sz="3600" b="1" dirty="0" err="1" smtClean="0">
                <a:solidFill>
                  <a:srgbClr val="0070C0"/>
                </a:solidFill>
              </a:rPr>
              <a:t>โพสทุกๆ</a:t>
            </a:r>
            <a:r>
              <a:rPr lang="th-TH" sz="3600" b="1" dirty="0" smtClean="0">
                <a:solidFill>
                  <a:srgbClr val="0070C0"/>
                </a:solidFill>
              </a:rPr>
              <a:t>เรื่องก็ได้นะ</a:t>
            </a:r>
            <a:r>
              <a:rPr lang="en-US" sz="3600" b="1" dirty="0" smtClean="0">
                <a:solidFill>
                  <a:srgbClr val="0070C0"/>
                </a:solidFill>
              </a:rPr>
              <a:t/>
            </a:r>
            <a:br>
              <a:rPr lang="en-US" sz="3600" b="1" dirty="0" smtClean="0">
                <a:solidFill>
                  <a:srgbClr val="0070C0"/>
                </a:solidFill>
              </a:rPr>
            </a:br>
            <a:r>
              <a:rPr lang="th-TH" sz="3600" b="1" dirty="0" smtClean="0">
                <a:solidFill>
                  <a:srgbClr val="0070C0"/>
                </a:solidFill>
              </a:rPr>
              <a:t>หวังว่าเธอจะเก็บมันไว้ให้ฉัน</a:t>
            </a:r>
            <a:r>
              <a:rPr lang="th-TH" sz="3600" b="1" dirty="0" smtClean="0">
                <a:solidFill>
                  <a:srgbClr val="0070C0"/>
                </a:solidFill>
              </a:rPr>
              <a:t>บ้าง  ปกป้อง </a:t>
            </a:r>
            <a:r>
              <a:rPr lang="th-TH" sz="3600" b="1" dirty="0" smtClean="0">
                <a:solidFill>
                  <a:srgbClr val="0070C0"/>
                </a:solidFill>
              </a:rPr>
              <a:t>และครอบครอง</a:t>
            </a:r>
            <a:r>
              <a:rPr lang="en-US" sz="3600" b="1" dirty="0" smtClean="0">
                <a:solidFill>
                  <a:srgbClr val="0070C0"/>
                </a:solidFill>
              </a:rPr>
              <a:t/>
            </a:r>
            <a:br>
              <a:rPr lang="en-US" sz="3600" b="1" dirty="0" smtClean="0">
                <a:solidFill>
                  <a:srgbClr val="0070C0"/>
                </a:solidFill>
              </a:rPr>
            </a:br>
            <a:r>
              <a:rPr lang="th-TH" sz="3600" b="1" dirty="0" smtClean="0">
                <a:solidFill>
                  <a:srgbClr val="0070C0"/>
                </a:solidFill>
              </a:rPr>
              <a:t>จะเรียกว่าอยู่นิ่งๆ หรือก้าวร้าวดีกว่า</a:t>
            </a:r>
            <a:r>
              <a:rPr lang="en-US" sz="3600" b="1" dirty="0" smtClean="0">
                <a:solidFill>
                  <a:srgbClr val="0070C0"/>
                </a:solidFill>
              </a:rPr>
              <a:t/>
            </a:r>
            <a:br>
              <a:rPr lang="en-US" sz="3600" b="1" dirty="0" smtClean="0">
                <a:solidFill>
                  <a:srgbClr val="0070C0"/>
                </a:solidFill>
              </a:rPr>
            </a:br>
            <a:r>
              <a:rPr lang="th-TH" sz="3600" b="1" dirty="0" smtClean="0">
                <a:solidFill>
                  <a:srgbClr val="0070C0"/>
                </a:solidFill>
              </a:rPr>
              <a:t>ฉันเปิด</a:t>
            </a:r>
            <a:r>
              <a:rPr lang="th-TH" sz="3600" b="1" dirty="0" smtClean="0">
                <a:solidFill>
                  <a:srgbClr val="0070C0"/>
                </a:solidFill>
              </a:rPr>
              <a:t>เพลง  ยืดอก  พร้อม</a:t>
            </a:r>
            <a:r>
              <a:rPr lang="th-TH" sz="3600" b="1" dirty="0" smtClean="0">
                <a:solidFill>
                  <a:srgbClr val="0070C0"/>
                </a:solidFill>
              </a:rPr>
              <a:t>จะเผชิญหน้ากับเธอ</a:t>
            </a:r>
            <a:r>
              <a:rPr lang="en-US" sz="3600" b="1" dirty="0" smtClean="0">
                <a:solidFill>
                  <a:srgbClr val="0070C0"/>
                </a:solidFill>
              </a:rPr>
              <a:t/>
            </a:r>
            <a:br>
              <a:rPr lang="en-US" sz="3600" b="1" dirty="0" smtClean="0">
                <a:solidFill>
                  <a:srgbClr val="0070C0"/>
                </a:solidFill>
              </a:rPr>
            </a:br>
            <a:r>
              <a:rPr lang="th-TH" sz="3600" b="1" dirty="0" smtClean="0">
                <a:solidFill>
                  <a:srgbClr val="0070C0"/>
                </a:solidFill>
              </a:rPr>
              <a:t>จะเรียกว่าฉันหลงใหลเธอก็</a:t>
            </a:r>
            <a:r>
              <a:rPr lang="th-TH" sz="3600" b="1" dirty="0" smtClean="0">
                <a:solidFill>
                  <a:srgbClr val="0070C0"/>
                </a:solidFill>
              </a:rPr>
              <a:t>ได้</a:t>
            </a:r>
            <a:r>
              <a:rPr lang="en-US" sz="3600" b="1" dirty="0" smtClean="0">
                <a:solidFill>
                  <a:srgbClr val="0070C0"/>
                </a:solidFill>
              </a:rPr>
              <a:t/>
            </a:r>
            <a:br>
              <a:rPr lang="en-US" sz="3600" b="1" dirty="0" smtClean="0">
                <a:solidFill>
                  <a:srgbClr val="0070C0"/>
                </a:solidFill>
              </a:rPr>
            </a:br>
            <a:r>
              <a:rPr lang="th-TH" sz="3600" b="1" dirty="0" smtClean="0">
                <a:solidFill>
                  <a:srgbClr val="0070C0"/>
                </a:solidFill>
              </a:rPr>
              <a:t>ไม่ใช่</a:t>
            </a:r>
            <a:r>
              <a:rPr lang="th-TH" sz="3600" b="1" dirty="0" smtClean="0">
                <a:solidFill>
                  <a:srgbClr val="0070C0"/>
                </a:solidFill>
              </a:rPr>
              <a:t>ความผิดเธอหรอกที่พวกเขาสนใจเธอ</a:t>
            </a:r>
            <a:r>
              <a:rPr lang="en-US" sz="3600" b="1" dirty="0" smtClean="0">
                <a:solidFill>
                  <a:srgbClr val="0070C0"/>
                </a:solidFill>
              </a:rPr>
              <a:t/>
            </a:r>
            <a:br>
              <a:rPr lang="en-US" sz="3600" b="1" dirty="0" smtClean="0">
                <a:solidFill>
                  <a:srgbClr val="0070C0"/>
                </a:solidFill>
              </a:rPr>
            </a:br>
            <a:r>
              <a:rPr lang="th-TH" sz="3600" b="1" dirty="0" smtClean="0">
                <a:solidFill>
                  <a:srgbClr val="0070C0"/>
                </a:solidFill>
              </a:rPr>
              <a:t>ฉันไม่ได้ว่าเธอ</a:t>
            </a:r>
            <a:r>
              <a:rPr lang="th-TH" sz="3600" b="1" dirty="0" smtClean="0">
                <a:solidFill>
                  <a:srgbClr val="0070C0"/>
                </a:solidFill>
              </a:rPr>
              <a:t>นะ  มัน</a:t>
            </a:r>
            <a:r>
              <a:rPr lang="th-TH" sz="3600" b="1" dirty="0" smtClean="0">
                <a:solidFill>
                  <a:srgbClr val="0070C0"/>
                </a:solidFill>
              </a:rPr>
              <a:t>คือสิทธิ์ของฉันที่จะทำตัวร้ายกาจ</a:t>
            </a:r>
            <a:r>
              <a:rPr lang="en-US" sz="3600" b="1" dirty="0" smtClean="0">
                <a:solidFill>
                  <a:srgbClr val="0070C0"/>
                </a:solidFill>
              </a:rPr>
              <a:t/>
            </a:r>
            <a:br>
              <a:rPr lang="en-US" sz="3600" b="1" dirty="0" smtClean="0">
                <a:solidFill>
                  <a:srgbClr val="0070C0"/>
                </a:solidFill>
              </a:rPr>
            </a:br>
            <a:r>
              <a:rPr lang="th-TH" sz="3600" b="1" dirty="0" smtClean="0">
                <a:solidFill>
                  <a:srgbClr val="0070C0"/>
                </a:solidFill>
              </a:rPr>
              <a:t>ฉันยังหึงเธอ</a:t>
            </a:r>
            <a:r>
              <a:rPr lang="th-TH" sz="3600" b="1" dirty="0" smtClean="0">
                <a:solidFill>
                  <a:srgbClr val="0070C0"/>
                </a:solidFill>
              </a:rPr>
              <a:t>เสมอ</a:t>
            </a:r>
            <a:endParaRPr lang="en-US" sz="3600" b="1" dirty="0" smtClean="0">
              <a:solidFill>
                <a:srgbClr val="0070C0"/>
              </a:solidFill>
            </a:endParaRPr>
          </a:p>
          <a:p>
            <a:pPr marL="365760" indent="-256032">
              <a:defRPr/>
            </a:pPr>
            <a:r>
              <a:rPr lang="th-TH" sz="3600" b="1" dirty="0" smtClean="0">
                <a:solidFill>
                  <a:srgbClr val="00B0F0"/>
                </a:solidFill>
              </a:rPr>
              <a:t>เธอเป็นคนเดียวที่ได้รับเชิญ</a:t>
            </a:r>
            <a:r>
              <a:rPr lang="en-US" sz="3600" b="1" dirty="0" smtClean="0">
                <a:solidFill>
                  <a:srgbClr val="00B0F0"/>
                </a:solidFill>
              </a:rPr>
              <a:t/>
            </a:r>
            <a:br>
              <a:rPr lang="en-US" sz="3600" b="1" dirty="0" smtClean="0">
                <a:solidFill>
                  <a:srgbClr val="00B0F0"/>
                </a:solidFill>
              </a:rPr>
            </a:br>
            <a:r>
              <a:rPr lang="th-TH" sz="3600" b="1" dirty="0" smtClean="0">
                <a:solidFill>
                  <a:srgbClr val="00B0F0"/>
                </a:solidFill>
              </a:rPr>
              <a:t>จะไม่มีใครอีกแล้วที่จะเป็นของเธอได้อีก</a:t>
            </a:r>
            <a:r>
              <a:rPr lang="en-US" sz="3600" b="1" dirty="0" smtClean="0">
                <a:solidFill>
                  <a:srgbClr val="00B0F0"/>
                </a:solidFill>
              </a:rPr>
              <a:t/>
            </a:r>
            <a:br>
              <a:rPr lang="en-US" sz="3600" b="1" dirty="0" smtClean="0">
                <a:solidFill>
                  <a:srgbClr val="00B0F0"/>
                </a:solidFill>
              </a:rPr>
            </a:br>
            <a:r>
              <a:rPr lang="th-TH" sz="3600" b="1" dirty="0" smtClean="0">
                <a:solidFill>
                  <a:srgbClr val="00B0F0"/>
                </a:solidFill>
              </a:rPr>
              <a:t>เพราะ</a:t>
            </a:r>
            <a:r>
              <a:rPr lang="th-TH" sz="3600" b="1" dirty="0" err="1" smtClean="0">
                <a:solidFill>
                  <a:srgbClr val="00B0F0"/>
                </a:solidFill>
              </a:rPr>
              <a:t>รู้มั้ย</a:t>
            </a:r>
            <a:r>
              <a:rPr lang="th-TH" sz="3600" b="1" dirty="0" smtClean="0">
                <a:solidFill>
                  <a:srgbClr val="00B0F0"/>
                </a:solidFill>
              </a:rPr>
              <a:t>ว่าฉันก็รู้สึกตื่นเต้น</a:t>
            </a:r>
            <a:r>
              <a:rPr lang="en-US" sz="3600" b="1" dirty="0" smtClean="0">
                <a:solidFill>
                  <a:srgbClr val="00B0F0"/>
                </a:solidFill>
              </a:rPr>
              <a:t/>
            </a:r>
            <a:br>
              <a:rPr lang="en-US" sz="3600" b="1" dirty="0" smtClean="0">
                <a:solidFill>
                  <a:srgbClr val="00B0F0"/>
                </a:solidFill>
              </a:rPr>
            </a:br>
            <a:r>
              <a:rPr lang="th-TH" sz="3600" b="1" dirty="0" smtClean="0">
                <a:solidFill>
                  <a:srgbClr val="00B0F0"/>
                </a:solidFill>
              </a:rPr>
              <a:t>เวลาเธอหึงฉันเหมือนกันนะ</a:t>
            </a:r>
            <a:r>
              <a:rPr lang="en-US" sz="3600" b="1" dirty="0" smtClean="0">
                <a:solidFill>
                  <a:srgbClr val="00B0F0"/>
                </a:solidFill>
              </a:rPr>
              <a:t/>
            </a:r>
            <a:br>
              <a:rPr lang="en-US" sz="3600" b="1" dirty="0" smtClean="0">
                <a:solidFill>
                  <a:srgbClr val="00B0F0"/>
                </a:solidFill>
              </a:rPr>
            </a:br>
            <a:r>
              <a:rPr lang="en-US" sz="3600" b="1" dirty="0" smtClean="0">
                <a:solidFill>
                  <a:srgbClr val="00B0F0"/>
                </a:solidFill>
              </a:rPr>
              <a:t> </a:t>
            </a:r>
            <a:r>
              <a:rPr lang="en-US" sz="3500" b="1" dirty="0" smtClean="0">
                <a:solidFill>
                  <a:srgbClr val="00B0F0"/>
                </a:solidFill>
              </a:rPr>
              <a:t/>
            </a:r>
            <a:br>
              <a:rPr lang="en-US" sz="3500" b="1" dirty="0" smtClean="0">
                <a:solidFill>
                  <a:srgbClr val="00B0F0"/>
                </a:solidFill>
              </a:rPr>
            </a:br>
            <a:r>
              <a:rPr lang="en-US" sz="3500" b="1" dirty="0" smtClean="0">
                <a:solidFill>
                  <a:srgbClr val="00B0F0"/>
                </a:solidFill>
              </a:rPr>
              <a:t/>
            </a:r>
            <a:br>
              <a:rPr lang="en-US" sz="3500" b="1" dirty="0" smtClean="0">
                <a:solidFill>
                  <a:srgbClr val="00B0F0"/>
                </a:solidFill>
              </a:rPr>
            </a:br>
            <a:endParaRPr lang="th-TH" sz="35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755576" y="404664"/>
            <a:ext cx="7772400" cy="1829761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It’s that way</a:t>
            </a:r>
            <a:endParaRPr lang="th-TH" sz="7200" dirty="0"/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3363" y="2276475"/>
            <a:ext cx="4225925" cy="263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5673725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th-TH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ทบทวนการบอกทิศทาง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th-TH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th-TH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th-TH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th-TH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th-TH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th-TH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 this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street/road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It’s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left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th-TH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213" y="1182688"/>
            <a:ext cx="2233612" cy="294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5213" y="260350"/>
            <a:ext cx="2901950" cy="386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5673725"/>
          </a:xfrm>
        </p:spPr>
        <p:txBody>
          <a:bodyPr>
            <a:normAutofit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th-TH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th-TH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th-TH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th-TH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th-TH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th-TH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around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corner on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right</a:t>
            </a:r>
            <a:b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It’s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the corner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th-TH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0" y="549275"/>
            <a:ext cx="2867025" cy="377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4550" y="2276475"/>
            <a:ext cx="3168650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5673725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th-TH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th-TH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th-TH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th-TH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th-TH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th-TH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middle of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block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th-TH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0" y="620713"/>
            <a:ext cx="2794000" cy="367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25" y="4868863"/>
            <a:ext cx="2987675" cy="198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5673725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th-TH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th-TH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th-TH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th-TH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th-TH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th-TH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 past...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th-TH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92463" y="476250"/>
            <a:ext cx="2789237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02438" y="3768725"/>
            <a:ext cx="2322512" cy="308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5673725"/>
          </a:xfrm>
        </p:spPr>
        <p:txBody>
          <a:bodyPr>
            <a:normAutofit fontScale="850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th-TH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รับ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sheet </a:t>
            </a:r>
            <a:r>
              <a:rPr lang="th-TH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หน้า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 1..</a:t>
            </a:r>
            <a:r>
              <a:rPr lang="th-TH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ให้นักเรียนจับคู่การบอกตำแหน่งที่มี 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bank </a:t>
            </a:r>
            <a:r>
              <a:rPr lang="th-TH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เป็นจุดกำหนดสำคัญ  กับประโยคด้านขวามือที่แสดงถึงการบอกตำแหน่ง....โดยใส่หมายเลขลงในช่องด้านขวามือ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th-TH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เฉลย....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It’s </a:t>
            </a:r>
            <a:r>
              <a:rPr lang="en-US" sz="3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 past the bank</a:t>
            </a:r>
            <a:r>
              <a:rPr lang="en-US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3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It’s straight ahead.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It’s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the corner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It’s next to the bank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It’s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 before the bank.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It’s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middle of the block.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It’s across from / opposite the bank.</a:t>
            </a:r>
            <a:r>
              <a:rPr lang="en-US" sz="3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en-US" sz="3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endParaRPr lang="th-TH" sz="3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7763" y="1727200"/>
            <a:ext cx="2638425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457200" y="260350"/>
            <a:ext cx="8229600" cy="5746750"/>
          </a:xfrm>
        </p:spPr>
        <p:txBody>
          <a:bodyPr>
            <a:normAutofit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th-TH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งาน</a:t>
            </a:r>
            <a:r>
              <a:rPr lang="th-TH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....</a:t>
            </a:r>
            <a:r>
              <a:rPr lang="th-TH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 2 …</a:t>
            </a:r>
            <a:r>
              <a:rPr lang="th-TH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ให้นักเรียนบอกตำแหน่งของสถานที่ใน</a:t>
            </a:r>
            <a:r>
              <a:rPr lang="th-TH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แผนผัง โดยบอกตำแหน่งอ้างอิงอย่างน้อย 2 สถานที่ดัง</a:t>
            </a:r>
            <a:r>
              <a:rPr lang="th-TH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ตัวอย่าง</a:t>
            </a:r>
            <a:r>
              <a:rPr lang="th-TH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ต่อไปนี้ (สังเกตสี)</a:t>
            </a:r>
            <a:endParaRPr lang="th-TH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The pub, it’s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to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subway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station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opposite </a:t>
            </a:r>
            <a:r>
              <a:rPr lang="en-US" sz="3200" b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bank</a:t>
            </a:r>
            <a:r>
              <a:rPr lang="en-US" sz="32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th-TH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แต่งประโยคที่เหลือเพื่อบอกตำแหน่งของสถานที่ต่างๆ อีก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</a:t>
            </a:r>
            <a:r>
              <a:rPr lang="th-TH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ที่ซึ่งนักเรียนสามารถบอกตำแหน่งได้ด้วยวิธีการที่หลากหลายตามความคิดของนักเรียน โดยทำลงด้านหลัง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sheet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th-TH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งานพิเศษ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5… </a:t>
            </a:r>
            <a:r>
              <a:rPr lang="th-TH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เรื่อง คำอธิบายการใช้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Tenses </a:t>
            </a:r>
            <a:r>
              <a:rPr lang="th-TH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แนวใหม่  </a:t>
            </a:r>
            <a:r>
              <a:rPr lang="th-TH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ให้นักเรียนแปลคำอธิบาย และตัวอย่างประโยคเป็นไทย</a:t>
            </a:r>
            <a:endParaRPr lang="th-TH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5560515"/>
            <a:ext cx="2071670" cy="1314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244</Words>
  <Application>Microsoft Office PowerPoint</Application>
  <PresentationFormat>นำเสนอทางหน้าจอ (4:3)</PresentationFormat>
  <Paragraphs>57</Paragraphs>
  <Slides>9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9</vt:i4>
      </vt:variant>
    </vt:vector>
  </HeadingPairs>
  <TitlesOfParts>
    <vt:vector size="10" baseType="lpstr">
      <vt:lpstr>ชุดรูปแบบของ Office</vt:lpstr>
      <vt:lpstr>ภาพนิ่ง 1</vt:lpstr>
      <vt:lpstr>ภาพนิ่ง 2</vt:lpstr>
      <vt:lpstr>It’s that way</vt:lpstr>
      <vt:lpstr>ภาพนิ่ง 4</vt:lpstr>
      <vt:lpstr>ภาพนิ่ง 5</vt:lpstr>
      <vt:lpstr>ภาพนิ่ง 6</vt:lpstr>
      <vt:lpstr>ภาพนิ่ง 7</vt:lpstr>
      <vt:lpstr>ภาพนิ่ง 8</vt:lpstr>
      <vt:lpstr>ภาพนิ่ง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It’s that way</dc:title>
  <dc:creator>ITK</dc:creator>
  <cp:lastModifiedBy>User</cp:lastModifiedBy>
  <cp:revision>10</cp:revision>
  <dcterms:created xsi:type="dcterms:W3CDTF">2013-12-11T03:03:42Z</dcterms:created>
  <dcterms:modified xsi:type="dcterms:W3CDTF">2014-12-17T02:09:39Z</dcterms:modified>
</cp:coreProperties>
</file>