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3" r:id="rId3"/>
    <p:sldId id="264" r:id="rId4"/>
    <p:sldId id="265" r:id="rId5"/>
    <p:sldId id="266" r:id="rId6"/>
    <p:sldId id="258" r:id="rId7"/>
    <p:sldId id="259" r:id="rId8"/>
    <p:sldId id="257" r:id="rId9"/>
    <p:sldId id="260" r:id="rId10"/>
    <p:sldId id="261" r:id="rId11"/>
    <p:sldId id="262" r:id="rId1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สี่เหลี่ยมผืนผ้า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สี่เหลี่ยมมุมมน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F0FCB-FC8B-4438-A20C-C45D77D337F9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59257CF-7556-426E-961B-88B402343628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F0FCB-FC8B-4438-A20C-C45D77D337F9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257CF-7556-426E-961B-88B402343628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สี่เหลี่ยมมุมมน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F0FCB-FC8B-4438-A20C-C45D77D337F9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59257CF-7556-426E-961B-88B40234362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F0FCB-FC8B-4438-A20C-C45D77D337F9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257CF-7556-426E-961B-88B402343628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ตัวยึดเนื้อหา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F0FCB-FC8B-4438-A20C-C45D77D337F9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257CF-7556-426E-961B-88B402343628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F0FCB-FC8B-4438-A20C-C45D77D337F9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257CF-7556-426E-961B-88B40234362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F0FCB-FC8B-4438-A20C-C45D77D337F9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257CF-7556-426E-961B-88B40234362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สี่เหลี่ยมมุมมน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F0FCB-FC8B-4438-A20C-C45D77D337F9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257CF-7556-426E-961B-88B402343628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F0FCB-FC8B-4438-A20C-C45D77D337F9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59257CF-7556-426E-961B-88B402343628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F0FCB-FC8B-4438-A20C-C45D77D337F9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257CF-7556-426E-961B-88B40234362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F0FCB-FC8B-4438-A20C-C45D77D337F9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257CF-7556-426E-961B-88B40234362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10" name="ตัวแทนวันที่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8ACA4867-BD04-4C07-BEB0-64FBEC0B1CEA}" type="datetimeFigureOut">
              <a:rPr lang="th-TH"/>
              <a:pPr>
                <a:defRPr/>
              </a:pPr>
              <a:t>17/12/57</a:t>
            </a:fld>
            <a:endParaRPr lang="th-TH"/>
          </a:p>
        </p:txBody>
      </p:sp>
      <p:sp>
        <p:nvSpPr>
          <p:cNvPr id="11" name="ตัวแทนท้ายกระดาษ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" name="ตัวแทนหมายเลขภาพนิ่ง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BA50A4-3661-48BA-8953-6455DC5C138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8" name="ตัวแทนเนื้อหา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99A73-DE7A-4345-A598-06B7E76F9C70}" type="datetimeFigureOut">
              <a:rPr lang="th-TH"/>
              <a:pPr>
                <a:defRPr/>
              </a:pPr>
              <a:t>17/12/57</a:t>
            </a:fld>
            <a:endParaRPr lang="th-TH"/>
          </a:p>
        </p:txBody>
      </p:sp>
      <p:sp>
        <p:nvSpPr>
          <p:cNvPr id="5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ภาพนิ่ง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E9FDC-E21B-407C-92B1-F18F6180596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วันที่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ECA341-8F7E-4EC9-94E2-17CBEFE68E66}" type="datetimeFigureOut">
              <a:rPr lang="th-TH"/>
              <a:pPr>
                <a:defRPr/>
              </a:pPr>
              <a:t>17/12/57</a:t>
            </a:fld>
            <a:endParaRPr lang="th-TH"/>
          </a:p>
        </p:txBody>
      </p:sp>
      <p:sp>
        <p:nvSpPr>
          <p:cNvPr id="7" name="ตัวแทน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B0AEF-9DEC-43DC-9D07-A3666DF32023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ตัวแทนเนื้อหา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ตัวแทนเนื้อหา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วันที่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8ED94-0514-4414-9749-6904C91F3CD0}" type="datetimeFigureOut">
              <a:rPr lang="th-TH"/>
              <a:pPr>
                <a:defRPr/>
              </a:pPr>
              <a:t>17/12/57</a:t>
            </a:fld>
            <a:endParaRPr lang="th-TH"/>
          </a:p>
        </p:txBody>
      </p:sp>
      <p:sp>
        <p:nvSpPr>
          <p:cNvPr id="6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แทนหมายเลขภาพนิ่ง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5E529-A60B-42F5-B9B3-5E391028697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1" name="ตัวแทนเนื้อหา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3" name="ตัวแทนเนื้อหา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แทนวันที่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B62C5-C868-49BA-A236-7CA8A282BECA}" type="datetimeFigureOut">
              <a:rPr lang="th-TH"/>
              <a:pPr>
                <a:defRPr/>
              </a:pPr>
              <a:t>17/12/57</a:t>
            </a:fld>
            <a:endParaRPr lang="th-TH"/>
          </a:p>
        </p:txBody>
      </p:sp>
      <p:sp>
        <p:nvSpPr>
          <p:cNvPr id="8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แทนหมายเลขภาพนิ่ง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368A9-9959-45F3-B393-30E18B0C246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ามเหลี่ยมหน้าจั่ว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4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8978C-1D53-4299-80D5-7DCAFACBCCAF}" type="datetimeFigureOut">
              <a:rPr lang="th-TH"/>
              <a:pPr>
                <a:defRPr/>
              </a:pPr>
              <a:t>17/12/57</a:t>
            </a:fld>
            <a:endParaRPr lang="th-TH"/>
          </a:p>
        </p:txBody>
      </p:sp>
      <p:sp>
        <p:nvSpPr>
          <p:cNvPr id="5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87FE5-7C92-49E2-8CD9-8A3C49303F0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เชื่อมต่อตรง 1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3" name="สามเหลี่ยมหน้าจั่ว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36077-A021-4CDA-B3F7-8C00B76C7A58}" type="datetimeFigureOut">
              <a:rPr lang="th-TH"/>
              <a:pPr>
                <a:defRPr/>
              </a:pPr>
              <a:t>17/12/57</a:t>
            </a:fld>
            <a:endParaRPr lang="th-TH"/>
          </a:p>
        </p:txBody>
      </p:sp>
      <p:sp>
        <p:nvSpPr>
          <p:cNvPr id="5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04D59-B758-4D4A-8EB2-EA5581B4283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เชื่อมต่อตรง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เชื่อมต่อตรง 5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สามเหลี่ยมหน้าจั่ว 6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2" name="ตัวแทนเนื้อหา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8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87B7F-F25F-4130-93D8-D2C6A200BA34}" type="datetimeFigureOut">
              <a:rPr lang="th-TH"/>
              <a:pPr>
                <a:defRPr/>
              </a:pPr>
              <a:t>17/12/57</a:t>
            </a:fld>
            <a:endParaRPr lang="th-TH"/>
          </a:p>
        </p:txBody>
      </p:sp>
      <p:sp>
        <p:nvSpPr>
          <p:cNvPr id="9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D8A4B-06D0-46F4-B246-8B0885A39B9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เชื่อมต่อตรง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สามเหลี่ยมหน้าจั่ว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th-TH" noProof="0" smtClean="0"/>
              <a:t>คลิกไอคอนเพื่อเพิ่มรูปภาพ</a:t>
            </a:r>
            <a:endParaRPr lang="en-US" noProof="0" dirty="0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28810-9A70-4B83-B910-49645B8611AF}" type="datetimeFigureOut">
              <a:rPr lang="th-TH"/>
              <a:pPr>
                <a:defRPr/>
              </a:pPr>
              <a:t>17/12/57</a:t>
            </a:fld>
            <a:endParaRPr lang="th-TH"/>
          </a:p>
        </p:txBody>
      </p:sp>
      <p:sp>
        <p:nvSpPr>
          <p:cNvPr id="9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3CA30-A37E-4CE7-A768-485E67D9CF5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7F197-FFF5-48F3-A3F3-08F3A7D70EBD}" type="datetimeFigureOut">
              <a:rPr lang="th-TH"/>
              <a:pPr>
                <a:defRPr/>
              </a:pPr>
              <a:t>17/12/57</a:t>
            </a:fld>
            <a:endParaRPr lang="th-TH"/>
          </a:p>
        </p:txBody>
      </p:sp>
      <p:sp>
        <p:nvSpPr>
          <p:cNvPr id="5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ภาพนิ่ง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FA28B-3163-4FCD-AB38-8C157628CAC5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เชื่อมต่อตรง 3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สามเหลี่ยมหน้าจั่ว 4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ตัวเชื่อมต่อตรง 14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C78DD-D947-4C41-9BED-91ADB696BB3E}" type="datetimeFigureOut">
              <a:rPr lang="th-TH"/>
              <a:pPr>
                <a:defRPr/>
              </a:pPr>
              <a:t>17/12/57</a:t>
            </a:fld>
            <a:endParaRPr lang="th-TH"/>
          </a:p>
        </p:txBody>
      </p:sp>
      <p:sp>
        <p:nvSpPr>
          <p:cNvPr id="8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7E0B8-4C9B-4D46-A0E4-CE93725C30E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สี่เหลี่ยมมุมมน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3FF0FCB-FC8B-4438-A20C-C45D77D337F9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59257CF-7556-426E-961B-88B402343628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แทนชื่อเรื่อง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  <a:endParaRPr lang="en-US" smtClean="0"/>
          </a:p>
        </p:txBody>
      </p:sp>
      <p:sp>
        <p:nvSpPr>
          <p:cNvPr id="1027" name="ตัวแทนข้อความ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smtClean="0"/>
          </a:p>
        </p:txBody>
      </p:sp>
      <p:sp>
        <p:nvSpPr>
          <p:cNvPr id="14" name="ตัวแทนวันที่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183229-75EB-411F-8DD2-6496F5D623AD}" type="datetimeFigureOut">
              <a:rPr lang="th-TH"/>
              <a:pPr>
                <a:defRPr/>
              </a:pPr>
              <a:t>17/12/57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3" name="ตัวแทน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C837A77-7E37-4499-83E1-D206B5319045}" type="slidenum">
              <a:rPr lang="th-TH"/>
              <a:pPr>
                <a:defRPr/>
              </a:pPr>
              <a:t>‹#›</a:t>
            </a:fld>
            <a:endParaRPr lang="th-TH"/>
          </a:p>
        </p:txBody>
      </p:sp>
      <p:sp>
        <p:nvSpPr>
          <p:cNvPr id="1031" name="ตัวเชื่อมต่อตรง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1032" name="ตัวเชื่อมต่อตรง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10" name="สามเหลี่ยมหน้าจั่ว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cs typeface="Browallia New" pitchFamily="34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cs typeface="Browallia New" pitchFamily="34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cs typeface="Browallia New" pitchFamily="34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cs typeface="Browallia New" pitchFamily="34" charset="-34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cs typeface="Browallia New" pitchFamily="34" charset="-34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cs typeface="Browallia New" pitchFamily="34" charset="-34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cs typeface="Browallia New" pitchFamily="34" charset="-34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cs typeface="Browallia New" pitchFamily="34" charset="-34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457200" y="260350"/>
            <a:ext cx="8229600" cy="5895975"/>
          </a:xfrm>
        </p:spPr>
        <p:txBody>
          <a:bodyPr>
            <a:normAutofit fontScale="85000" lnSpcReduction="2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th-TH" sz="3200" b="1" dirty="0" smtClean="0"/>
              <a:t>แปลเพลง </a:t>
            </a:r>
            <a:r>
              <a:rPr lang="en-US" sz="3200" b="1" dirty="0" smtClean="0"/>
              <a:t>Blank Space (</a:t>
            </a:r>
            <a:r>
              <a:rPr lang="th-TH" sz="3200" b="1" dirty="0" smtClean="0"/>
              <a:t>ที่ว่าง</a:t>
            </a:r>
            <a:r>
              <a:rPr lang="en-US" sz="3200" b="1" dirty="0" smtClean="0"/>
              <a:t>)</a:t>
            </a:r>
            <a:endParaRPr lang="th-TH" sz="3200" b="1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th-TH" sz="3200" b="1" dirty="0" smtClean="0">
                <a:solidFill>
                  <a:srgbClr val="FF0000"/>
                </a:solidFill>
              </a:rPr>
              <a:t>ยินดีที่ได้รู้จักนะ เธอไปอยู่ที่ไหนมาเหรอ</a:t>
            </a:r>
            <a:r>
              <a:rPr lang="en-US" sz="3200" b="1" dirty="0" smtClean="0">
                <a:solidFill>
                  <a:srgbClr val="FF0000"/>
                </a:solidFill>
              </a:rPr>
              <a:t>?</a:t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th-TH" sz="3200" b="1" dirty="0" smtClean="0">
                <a:solidFill>
                  <a:srgbClr val="FF0000"/>
                </a:solidFill>
              </a:rPr>
              <a:t>ฉันจะแสดงให้เธอได้เห็นสิ่งที่สุดยอดไปเลยนะ</a:t>
            </a:r>
            <a:r>
              <a:rPr lang="en-US" sz="3200" b="1" dirty="0" smtClean="0">
                <a:solidFill>
                  <a:srgbClr val="FF0000"/>
                </a:solidFill>
              </a:rPr>
              <a:t/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th-TH" sz="3200" b="1" dirty="0" smtClean="0">
                <a:solidFill>
                  <a:srgbClr val="FF0000"/>
                </a:solidFill>
              </a:rPr>
              <a:t>ความมหัศจรรย์ ความบ้าคลั่ง สวรรค์ บาป</a:t>
            </a:r>
            <a:r>
              <a:rPr lang="en-US" sz="3200" b="1" dirty="0" smtClean="0">
                <a:solidFill>
                  <a:srgbClr val="FF0000"/>
                </a:solidFill>
              </a:rPr>
              <a:t/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th-TH" sz="3200" b="1" dirty="0" smtClean="0">
                <a:solidFill>
                  <a:srgbClr val="FF0000"/>
                </a:solidFill>
              </a:rPr>
              <a:t>ฉันเห็นเธออยู่ตรงนั้นและฉันก็คิดว่า</a:t>
            </a:r>
            <a:r>
              <a:rPr lang="en-US" sz="3200" b="1" dirty="0" smtClean="0">
                <a:solidFill>
                  <a:srgbClr val="FF0000"/>
                </a:solidFill>
              </a:rPr>
              <a:t/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th-TH" sz="3200" b="1" dirty="0" smtClean="0">
                <a:solidFill>
                  <a:srgbClr val="FF0000"/>
                </a:solidFill>
              </a:rPr>
              <a:t>โอ้พระเจ้า ดูใบหน้าอันหล่อเหลานั่นสิ</a:t>
            </a:r>
            <a:r>
              <a:rPr lang="en-US" sz="3200" b="1" dirty="0" smtClean="0">
                <a:solidFill>
                  <a:srgbClr val="FF0000"/>
                </a:solidFill>
              </a:rPr>
              <a:t/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th-TH" sz="3200" b="1" dirty="0" smtClean="0">
                <a:solidFill>
                  <a:srgbClr val="FF0000"/>
                </a:solidFill>
              </a:rPr>
              <a:t>เธอดูน่าจะเป็นความผิดพลาดครั้งใหม่ของฉันได้ดีเลยนะ</a:t>
            </a:r>
            <a:r>
              <a:rPr lang="en-US" sz="3200" b="1" dirty="0" smtClean="0">
                <a:solidFill>
                  <a:srgbClr val="FF0000"/>
                </a:solidFill>
              </a:rPr>
              <a:t/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th-TH" sz="3200" b="1" dirty="0" smtClean="0">
                <a:solidFill>
                  <a:srgbClr val="FF0000"/>
                </a:solidFill>
              </a:rPr>
              <a:t>ความรักก็เหมือนกับเกมแหละ อยากเล่น</a:t>
            </a:r>
            <a:r>
              <a:rPr lang="th-TH" sz="3200" b="1" dirty="0" err="1" smtClean="0">
                <a:solidFill>
                  <a:srgbClr val="FF0000"/>
                </a:solidFill>
              </a:rPr>
              <a:t>มั้ย</a:t>
            </a:r>
            <a:r>
              <a:rPr lang="th-TH" sz="3200" b="1" dirty="0" smtClean="0">
                <a:solidFill>
                  <a:srgbClr val="FF0000"/>
                </a:solidFill>
              </a:rPr>
              <a:t>ล่ะ</a:t>
            </a:r>
            <a:r>
              <a:rPr lang="en-US" sz="3200" b="1" dirty="0" smtClean="0">
                <a:solidFill>
                  <a:srgbClr val="FF0000"/>
                </a:solidFill>
              </a:rPr>
              <a:t>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th-TH" sz="3200" b="1" dirty="0" smtClean="0">
                <a:solidFill>
                  <a:srgbClr val="002060"/>
                </a:solidFill>
              </a:rPr>
              <a:t>เศรษฐีใหม่ สวมสูทผูกไท</a:t>
            </a:r>
            <a:r>
              <a:rPr lang="en-US" sz="3200" b="1" dirty="0" smtClean="0">
                <a:solidFill>
                  <a:srgbClr val="002060"/>
                </a:solidFill>
              </a:rPr>
              <a:t/>
            </a:r>
            <a:br>
              <a:rPr lang="en-US" sz="3200" b="1" dirty="0" smtClean="0">
                <a:solidFill>
                  <a:srgbClr val="002060"/>
                </a:solidFill>
              </a:rPr>
            </a:br>
            <a:r>
              <a:rPr lang="th-TH" sz="3200" b="1" dirty="0" smtClean="0">
                <a:solidFill>
                  <a:srgbClr val="002060"/>
                </a:solidFill>
              </a:rPr>
              <a:t>ฉันอ่านเธอออกง่ายๆเหมือนอ่านนิตยสารเลยล่ะ</a:t>
            </a:r>
            <a:r>
              <a:rPr lang="en-US" sz="3200" b="1" dirty="0" smtClean="0">
                <a:solidFill>
                  <a:srgbClr val="002060"/>
                </a:solidFill>
              </a:rPr>
              <a:t/>
            </a:r>
            <a:br>
              <a:rPr lang="en-US" sz="3200" b="1" dirty="0" smtClean="0">
                <a:solidFill>
                  <a:srgbClr val="002060"/>
                </a:solidFill>
              </a:rPr>
            </a:br>
            <a:r>
              <a:rPr lang="th-TH" sz="3200" b="1" dirty="0" smtClean="0">
                <a:solidFill>
                  <a:srgbClr val="002060"/>
                </a:solidFill>
              </a:rPr>
              <a:t>ตลกดีนะ ที่ข่าวลือมันแพร่กระจายไปไวเหมือนติดปีก</a:t>
            </a:r>
            <a:r>
              <a:rPr lang="en-US" sz="3200" b="1" dirty="0" smtClean="0">
                <a:solidFill>
                  <a:srgbClr val="002060"/>
                </a:solidFill>
              </a:rPr>
              <a:t/>
            </a:r>
            <a:br>
              <a:rPr lang="en-US" sz="3200" b="1" dirty="0" smtClean="0">
                <a:solidFill>
                  <a:srgbClr val="002060"/>
                </a:solidFill>
              </a:rPr>
            </a:br>
            <a:r>
              <a:rPr lang="th-TH" sz="3200" b="1" dirty="0" smtClean="0">
                <a:solidFill>
                  <a:srgbClr val="002060"/>
                </a:solidFill>
              </a:rPr>
              <a:t>และฉันรู้ว่าเธอก็ได้ยินเรื่องฉันมาเยอะแล้วล่ะ</a:t>
            </a:r>
            <a:r>
              <a:rPr lang="en-US" sz="3200" b="1" dirty="0" smtClean="0">
                <a:solidFill>
                  <a:srgbClr val="002060"/>
                </a:solidFill>
              </a:rPr>
              <a:t/>
            </a:r>
            <a:br>
              <a:rPr lang="en-US" sz="3200" b="1" dirty="0" smtClean="0">
                <a:solidFill>
                  <a:srgbClr val="002060"/>
                </a:solidFill>
              </a:rPr>
            </a:br>
            <a:r>
              <a:rPr lang="th-TH" sz="3200" b="1" dirty="0" err="1" smtClean="0">
                <a:solidFill>
                  <a:srgbClr val="002060"/>
                </a:solidFill>
              </a:rPr>
              <a:t>เฮ้</a:t>
            </a:r>
            <a:r>
              <a:rPr lang="th-TH" sz="3200" b="1" dirty="0" smtClean="0">
                <a:solidFill>
                  <a:srgbClr val="002060"/>
                </a:solidFill>
              </a:rPr>
              <a:t> มาเป็นเพื่อนกันเถอะ</a:t>
            </a:r>
            <a:r>
              <a:rPr lang="en-US" sz="3200" b="1" dirty="0" smtClean="0">
                <a:solidFill>
                  <a:srgbClr val="002060"/>
                </a:solidFill>
              </a:rPr>
              <a:t/>
            </a:r>
            <a:br>
              <a:rPr lang="en-US" sz="3200" b="1" dirty="0" smtClean="0">
                <a:solidFill>
                  <a:srgbClr val="002060"/>
                </a:solidFill>
              </a:rPr>
            </a:br>
            <a:r>
              <a:rPr lang="th-TH" sz="3200" b="1" dirty="0" smtClean="0">
                <a:solidFill>
                  <a:srgbClr val="002060"/>
                </a:solidFill>
              </a:rPr>
              <a:t>ฉันอยากจะรู้จริงๆว่าความสัมพันธ์นี้จะจบลงยังไง</a:t>
            </a:r>
            <a:r>
              <a:rPr lang="en-US" sz="3200" b="1" dirty="0" smtClean="0">
                <a:solidFill>
                  <a:srgbClr val="002060"/>
                </a:solidFill>
              </a:rPr>
              <a:t/>
            </a:r>
            <a:br>
              <a:rPr lang="en-US" sz="3200" b="1" dirty="0" smtClean="0">
                <a:solidFill>
                  <a:srgbClr val="002060"/>
                </a:solidFill>
              </a:rPr>
            </a:br>
            <a:r>
              <a:rPr lang="th-TH" sz="3200" b="1" dirty="0" smtClean="0">
                <a:solidFill>
                  <a:srgbClr val="002060"/>
                </a:solidFill>
              </a:rPr>
              <a:t>หยิบพาสปอร์ตของเธอ และจับมือฉันไว้</a:t>
            </a:r>
            <a:r>
              <a:rPr lang="en-US" sz="3200" b="1" dirty="0" smtClean="0">
                <a:solidFill>
                  <a:srgbClr val="002060"/>
                </a:solidFill>
              </a:rPr>
              <a:t/>
            </a:r>
            <a:br>
              <a:rPr lang="en-US" sz="3200" b="1" dirty="0" smtClean="0">
                <a:solidFill>
                  <a:srgbClr val="002060"/>
                </a:solidFill>
              </a:rPr>
            </a:br>
            <a:r>
              <a:rPr lang="th-TH" sz="3200" b="1" dirty="0" smtClean="0">
                <a:solidFill>
                  <a:srgbClr val="002060"/>
                </a:solidFill>
              </a:rPr>
              <a:t>ฉันจะทำให้หนุ่มสุดแสบกลายเป็นหนุ่มแสนดีในยามสุดสัปดาห์เอง</a:t>
            </a:r>
            <a:r>
              <a:rPr lang="en-US" sz="3200" dirty="0" smtClean="0">
                <a:solidFill>
                  <a:srgbClr val="002060"/>
                </a:solidFill>
              </a:rPr>
              <a:t/>
            </a:r>
            <a:br>
              <a:rPr lang="en-US" sz="3200" dirty="0" smtClean="0">
                <a:solidFill>
                  <a:srgbClr val="002060"/>
                </a:solidFill>
              </a:rPr>
            </a:br>
            <a:endParaRPr lang="th-TH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457200" y="260350"/>
            <a:ext cx="8229600" cy="6383338"/>
          </a:xfrm>
        </p:spPr>
        <p:txBody>
          <a:bodyPr>
            <a:normAutofit fontScale="77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th-TH" sz="3600" b="1" dirty="0" smtClean="0">
                <a:solidFill>
                  <a:srgbClr val="C00000"/>
                </a:solidFill>
              </a:rPr>
              <a:t>ดูสิ ว่ามันจะอยู่ไปได้ตลอดกาล</a:t>
            </a:r>
            <a:r>
              <a:rPr lang="en-US" sz="3600" b="1" dirty="0" smtClean="0">
                <a:solidFill>
                  <a:srgbClr val="C00000"/>
                </a:solidFill>
              </a:rPr>
              <a:t/>
            </a:r>
            <a:br>
              <a:rPr lang="en-US" sz="3600" b="1" dirty="0" smtClean="0">
                <a:solidFill>
                  <a:srgbClr val="C00000"/>
                </a:solidFill>
              </a:rPr>
            </a:br>
            <a:r>
              <a:rPr lang="th-TH" sz="3600" b="1" dirty="0" smtClean="0">
                <a:solidFill>
                  <a:srgbClr val="C00000"/>
                </a:solidFill>
              </a:rPr>
              <a:t>หรือจะจมไปกับกองเพลิง</a:t>
            </a:r>
            <a:r>
              <a:rPr lang="en-US" sz="3600" b="1" dirty="0" smtClean="0">
                <a:solidFill>
                  <a:srgbClr val="C00000"/>
                </a:solidFill>
              </a:rPr>
              <a:t/>
            </a:r>
            <a:br>
              <a:rPr lang="en-US" sz="3600" b="1" dirty="0" smtClean="0">
                <a:solidFill>
                  <a:srgbClr val="C00000"/>
                </a:solidFill>
              </a:rPr>
            </a:br>
            <a:r>
              <a:rPr lang="th-TH" sz="3600" b="1" dirty="0" smtClean="0">
                <a:solidFill>
                  <a:srgbClr val="C00000"/>
                </a:solidFill>
              </a:rPr>
              <a:t>เธอค่อยบอกฉันตอนมันจบลงแล้วก็ได้นะ</a:t>
            </a:r>
            <a:r>
              <a:rPr lang="en-US" sz="3600" b="1" dirty="0" smtClean="0">
                <a:solidFill>
                  <a:srgbClr val="C00000"/>
                </a:solidFill>
              </a:rPr>
              <a:t/>
            </a:r>
            <a:br>
              <a:rPr lang="en-US" sz="3600" b="1" dirty="0" smtClean="0">
                <a:solidFill>
                  <a:srgbClr val="C00000"/>
                </a:solidFill>
              </a:rPr>
            </a:br>
            <a:r>
              <a:rPr lang="th-TH" sz="3600" b="1" dirty="0" smtClean="0">
                <a:solidFill>
                  <a:srgbClr val="C00000"/>
                </a:solidFill>
              </a:rPr>
              <a:t>หากความสุขที่มี มันคุ้มกับความเจ็บปวดที่จะตามมา</a:t>
            </a:r>
            <a:r>
              <a:rPr lang="en-US" sz="3600" b="1" dirty="0" smtClean="0">
                <a:solidFill>
                  <a:srgbClr val="C00000"/>
                </a:solidFill>
              </a:rPr>
              <a:t/>
            </a:r>
            <a:br>
              <a:rPr lang="en-US" sz="3600" b="1" dirty="0" smtClean="0">
                <a:solidFill>
                  <a:srgbClr val="C00000"/>
                </a:solidFill>
              </a:rPr>
            </a:br>
            <a:r>
              <a:rPr lang="th-TH" sz="3600" b="1" dirty="0" smtClean="0">
                <a:solidFill>
                  <a:srgbClr val="C00000"/>
                </a:solidFill>
              </a:rPr>
              <a:t>ฉันมีรายชื่อแฟนเก่ายาวเป็นหางว่าว</a:t>
            </a:r>
            <a:r>
              <a:rPr lang="en-US" sz="3600" b="1" dirty="0" smtClean="0">
                <a:solidFill>
                  <a:srgbClr val="C00000"/>
                </a:solidFill>
              </a:rPr>
              <a:t/>
            </a:r>
            <a:br>
              <a:rPr lang="en-US" sz="3600" b="1" dirty="0" smtClean="0">
                <a:solidFill>
                  <a:srgbClr val="C00000"/>
                </a:solidFill>
              </a:rPr>
            </a:br>
            <a:r>
              <a:rPr lang="th-TH" sz="3600" b="1" dirty="0" smtClean="0">
                <a:solidFill>
                  <a:srgbClr val="C00000"/>
                </a:solidFill>
              </a:rPr>
              <a:t>พวกเขาจะบอกเธอว่าฉันมันบ้า</a:t>
            </a:r>
            <a:r>
              <a:rPr lang="en-US" sz="3600" b="1" dirty="0" smtClean="0">
                <a:solidFill>
                  <a:srgbClr val="C00000"/>
                </a:solidFill>
              </a:rPr>
              <a:t/>
            </a:r>
            <a:br>
              <a:rPr lang="en-US" sz="3600" b="1" dirty="0" smtClean="0">
                <a:solidFill>
                  <a:srgbClr val="C00000"/>
                </a:solidFill>
              </a:rPr>
            </a:br>
            <a:r>
              <a:rPr lang="th-TH" sz="3600" b="1" dirty="0" smtClean="0">
                <a:solidFill>
                  <a:srgbClr val="C00000"/>
                </a:solidFill>
              </a:rPr>
              <a:t>เพราะ</a:t>
            </a:r>
            <a:r>
              <a:rPr lang="th-TH" sz="3600" b="1" dirty="0" err="1" smtClean="0">
                <a:solidFill>
                  <a:srgbClr val="C00000"/>
                </a:solidFill>
              </a:rPr>
              <a:t>รู้มั้ย</a:t>
            </a:r>
            <a:r>
              <a:rPr lang="th-TH" sz="3600" b="1" dirty="0" smtClean="0">
                <a:solidFill>
                  <a:srgbClr val="C00000"/>
                </a:solidFill>
              </a:rPr>
              <a:t>ว่าฉันชอบพวกผู้ชายเจ้าชู้นะ</a:t>
            </a:r>
            <a:r>
              <a:rPr lang="en-US" sz="3600" b="1" dirty="0" smtClean="0">
                <a:solidFill>
                  <a:srgbClr val="C00000"/>
                </a:solidFill>
              </a:rPr>
              <a:t/>
            </a:r>
            <a:br>
              <a:rPr lang="en-US" sz="3600" b="1" dirty="0" smtClean="0">
                <a:solidFill>
                  <a:srgbClr val="C00000"/>
                </a:solidFill>
              </a:rPr>
            </a:br>
            <a:r>
              <a:rPr lang="th-TH" sz="3600" b="1" dirty="0" smtClean="0">
                <a:solidFill>
                  <a:srgbClr val="C00000"/>
                </a:solidFill>
              </a:rPr>
              <a:t>ส่วนเธอก็ชอบเล่นเกมกลไงล่ะ</a:t>
            </a:r>
            <a:endParaRPr lang="en-US" sz="3600" b="1" dirty="0" smtClean="0">
              <a:solidFill>
                <a:srgbClr val="C0000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th-TH" sz="3600" b="1" dirty="0" smtClean="0">
                <a:solidFill>
                  <a:srgbClr val="7030A0"/>
                </a:solidFill>
              </a:rPr>
              <a:t>เพราะเรานั้นยังเด็กและสะเพร่า</a:t>
            </a:r>
            <a:r>
              <a:rPr lang="en-US" sz="3600" b="1" dirty="0" smtClean="0">
                <a:solidFill>
                  <a:srgbClr val="7030A0"/>
                </a:solidFill>
              </a:rPr>
              <a:t/>
            </a:r>
            <a:br>
              <a:rPr lang="en-US" sz="3600" b="1" dirty="0" smtClean="0">
                <a:solidFill>
                  <a:srgbClr val="7030A0"/>
                </a:solidFill>
              </a:rPr>
            </a:br>
            <a:r>
              <a:rPr lang="th-TH" sz="3600" b="1" dirty="0" smtClean="0">
                <a:solidFill>
                  <a:srgbClr val="7030A0"/>
                </a:solidFill>
              </a:rPr>
              <a:t>เราปล่อยให้มันเป็นอย่างนี้นานเกินไป</a:t>
            </a:r>
            <a:r>
              <a:rPr lang="en-US" sz="3600" b="1" dirty="0" smtClean="0">
                <a:solidFill>
                  <a:srgbClr val="7030A0"/>
                </a:solidFill>
              </a:rPr>
              <a:t/>
            </a:r>
            <a:br>
              <a:rPr lang="en-US" sz="3600" b="1" dirty="0" smtClean="0">
                <a:solidFill>
                  <a:srgbClr val="7030A0"/>
                </a:solidFill>
              </a:rPr>
            </a:br>
            <a:r>
              <a:rPr lang="th-TH" sz="3600" b="1" dirty="0" smtClean="0">
                <a:solidFill>
                  <a:srgbClr val="7030A0"/>
                </a:solidFill>
              </a:rPr>
              <a:t>มันจะทำให้เธอหายใจลำบาก</a:t>
            </a:r>
            <a:r>
              <a:rPr lang="en-US" sz="3600" b="1" dirty="0" smtClean="0">
                <a:solidFill>
                  <a:srgbClr val="7030A0"/>
                </a:solidFill>
              </a:rPr>
              <a:t/>
            </a:r>
            <a:br>
              <a:rPr lang="en-US" sz="3600" b="1" dirty="0" smtClean="0">
                <a:solidFill>
                  <a:srgbClr val="7030A0"/>
                </a:solidFill>
              </a:rPr>
            </a:br>
            <a:r>
              <a:rPr lang="th-TH" sz="3600" b="1" dirty="0" smtClean="0">
                <a:solidFill>
                  <a:srgbClr val="7030A0"/>
                </a:solidFill>
              </a:rPr>
              <a:t>หรือสร้างบาดแผลที่ไม่มีวันหายกันนะ</a:t>
            </a:r>
            <a:r>
              <a:rPr lang="en-US" sz="3600" b="1" dirty="0" smtClean="0">
                <a:solidFill>
                  <a:srgbClr val="7030A0"/>
                </a:solidFill>
              </a:rPr>
              <a:t/>
            </a:r>
            <a:br>
              <a:rPr lang="en-US" sz="3600" b="1" dirty="0" smtClean="0">
                <a:solidFill>
                  <a:srgbClr val="7030A0"/>
                </a:solidFill>
              </a:rPr>
            </a:br>
            <a:r>
              <a:rPr lang="th-TH" sz="3600" b="1" dirty="0" smtClean="0">
                <a:solidFill>
                  <a:srgbClr val="7030A0"/>
                </a:solidFill>
              </a:rPr>
              <a:t>ฉันมีรายชื่อแฟนเก่ายาวเป็นหางว่าว</a:t>
            </a:r>
            <a:r>
              <a:rPr lang="en-US" sz="3600" b="1" dirty="0" smtClean="0">
                <a:solidFill>
                  <a:srgbClr val="7030A0"/>
                </a:solidFill>
              </a:rPr>
              <a:t/>
            </a:r>
            <a:br>
              <a:rPr lang="en-US" sz="3600" b="1" dirty="0" smtClean="0">
                <a:solidFill>
                  <a:srgbClr val="7030A0"/>
                </a:solidFill>
              </a:rPr>
            </a:br>
            <a:r>
              <a:rPr lang="th-TH" sz="3600" b="1" dirty="0" smtClean="0">
                <a:solidFill>
                  <a:srgbClr val="7030A0"/>
                </a:solidFill>
              </a:rPr>
              <a:t>พวกเขาจะบอกเธอว่าฉันมันบ้า</a:t>
            </a:r>
            <a:r>
              <a:rPr lang="en-US" sz="3600" b="1" dirty="0" smtClean="0">
                <a:solidFill>
                  <a:srgbClr val="7030A0"/>
                </a:solidFill>
              </a:rPr>
              <a:t/>
            </a:r>
            <a:br>
              <a:rPr lang="en-US" sz="3600" b="1" dirty="0" smtClean="0">
                <a:solidFill>
                  <a:srgbClr val="7030A0"/>
                </a:solidFill>
              </a:rPr>
            </a:br>
            <a:r>
              <a:rPr lang="th-TH" sz="3600" b="1" dirty="0" smtClean="0">
                <a:solidFill>
                  <a:srgbClr val="7030A0"/>
                </a:solidFill>
              </a:rPr>
              <a:t>แต่ฉันยังมีที่ว่างอยู่นะ</a:t>
            </a:r>
            <a:r>
              <a:rPr lang="en-US" sz="3600" b="1" dirty="0" smtClean="0">
                <a:solidFill>
                  <a:srgbClr val="7030A0"/>
                </a:solidFill>
              </a:rPr>
              <a:t/>
            </a:r>
            <a:br>
              <a:rPr lang="en-US" sz="3600" b="1" dirty="0" smtClean="0">
                <a:solidFill>
                  <a:srgbClr val="7030A0"/>
                </a:solidFill>
              </a:rPr>
            </a:br>
            <a:r>
              <a:rPr lang="th-TH" sz="3600" b="1" dirty="0" smtClean="0">
                <a:solidFill>
                  <a:srgbClr val="7030A0"/>
                </a:solidFill>
              </a:rPr>
              <a:t>แล้วฉันก็จะเขียนชื่อเธอเอาไว้</a:t>
            </a:r>
            <a:r>
              <a:rPr lang="en-US" sz="3200" dirty="0" smtClean="0">
                <a:solidFill>
                  <a:srgbClr val="7030A0"/>
                </a:solidFill>
              </a:rPr>
              <a:t/>
            </a:r>
            <a:br>
              <a:rPr lang="en-US" sz="3200" dirty="0" smtClean="0">
                <a:solidFill>
                  <a:srgbClr val="7030A0"/>
                </a:solidFill>
              </a:rPr>
            </a:br>
            <a:r>
              <a:rPr lang="en-US" sz="3200" dirty="0" smtClean="0">
                <a:solidFill>
                  <a:srgbClr val="7030A0"/>
                </a:solidFill>
              </a:rPr>
              <a:t/>
            </a:r>
            <a:br>
              <a:rPr lang="en-US" sz="3200" dirty="0" smtClean="0">
                <a:solidFill>
                  <a:srgbClr val="7030A0"/>
                </a:solidFill>
              </a:rPr>
            </a:br>
            <a:endParaRPr lang="th-TH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457200" y="260350"/>
            <a:ext cx="8401050" cy="6383338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th-TH" sz="3600" b="1" dirty="0" smtClean="0">
                <a:solidFill>
                  <a:srgbClr val="00B0F0"/>
                </a:solidFill>
              </a:rPr>
              <a:t>ริมฝีปากสี</a:t>
            </a:r>
            <a:r>
              <a:rPr lang="th-TH" sz="3600" b="1" dirty="0" err="1" smtClean="0">
                <a:solidFill>
                  <a:srgbClr val="00B0F0"/>
                </a:solidFill>
              </a:rPr>
              <a:t>เชอร์</a:t>
            </a:r>
            <a:r>
              <a:rPr lang="th-TH" sz="3600" b="1" dirty="0" smtClean="0">
                <a:solidFill>
                  <a:srgbClr val="00B0F0"/>
                </a:solidFill>
              </a:rPr>
              <a:t>รี่ ท้องฟ้าโล่งๆ</a:t>
            </a:r>
            <a:r>
              <a:rPr lang="en-US" sz="3600" b="1" dirty="0" smtClean="0">
                <a:solidFill>
                  <a:srgbClr val="00B0F0"/>
                </a:solidFill>
              </a:rPr>
              <a:t/>
            </a:r>
            <a:br>
              <a:rPr lang="en-US" sz="3600" b="1" dirty="0" smtClean="0">
                <a:solidFill>
                  <a:srgbClr val="00B0F0"/>
                </a:solidFill>
              </a:rPr>
            </a:br>
            <a:r>
              <a:rPr lang="th-TH" sz="3600" b="1" dirty="0" smtClean="0">
                <a:solidFill>
                  <a:srgbClr val="00B0F0"/>
                </a:solidFill>
              </a:rPr>
              <a:t>ฉันจะแสดงให้เธอได้เห็นสิ่งที่สุดยอดไปเลยนะ</a:t>
            </a:r>
            <a:r>
              <a:rPr lang="en-US" sz="3600" b="1" dirty="0" smtClean="0">
                <a:solidFill>
                  <a:srgbClr val="00B0F0"/>
                </a:solidFill>
              </a:rPr>
              <a:t/>
            </a:r>
            <a:br>
              <a:rPr lang="en-US" sz="3600" b="1" dirty="0" smtClean="0">
                <a:solidFill>
                  <a:srgbClr val="00B0F0"/>
                </a:solidFill>
              </a:rPr>
            </a:br>
            <a:r>
              <a:rPr lang="th-TH" sz="3600" b="1" dirty="0" smtClean="0">
                <a:solidFill>
                  <a:srgbClr val="00B0F0"/>
                </a:solidFill>
              </a:rPr>
              <a:t>โดนขโมยจูบ คำโกหกอันแสนหวาน</a:t>
            </a:r>
            <a:r>
              <a:rPr lang="en-US" sz="3600" b="1" dirty="0" smtClean="0">
                <a:solidFill>
                  <a:srgbClr val="00B0F0"/>
                </a:solidFill>
              </a:rPr>
              <a:t/>
            </a:r>
            <a:br>
              <a:rPr lang="en-US" sz="3600" b="1" dirty="0" smtClean="0">
                <a:solidFill>
                  <a:srgbClr val="00B0F0"/>
                </a:solidFill>
              </a:rPr>
            </a:br>
            <a:r>
              <a:rPr lang="th-TH" sz="3600" b="1" dirty="0" smtClean="0">
                <a:solidFill>
                  <a:srgbClr val="00B0F0"/>
                </a:solidFill>
              </a:rPr>
              <a:t>เธอคือราชานะที่รัก และฉันก็เป็นราชินีของเธอ</a:t>
            </a:r>
            <a:r>
              <a:rPr lang="en-US" sz="3600" b="1" dirty="0" smtClean="0">
                <a:solidFill>
                  <a:srgbClr val="00B0F0"/>
                </a:solidFill>
              </a:rPr>
              <a:t/>
            </a:r>
            <a:br>
              <a:rPr lang="en-US" sz="3600" b="1" dirty="0" smtClean="0">
                <a:solidFill>
                  <a:srgbClr val="00B0F0"/>
                </a:solidFill>
              </a:rPr>
            </a:br>
            <a:r>
              <a:rPr lang="th-TH" sz="3600" b="1" dirty="0" smtClean="0">
                <a:solidFill>
                  <a:srgbClr val="00B0F0"/>
                </a:solidFill>
              </a:rPr>
              <a:t>ได้รู้ว่าเธอต้องการอะไร</a:t>
            </a:r>
            <a:r>
              <a:rPr lang="en-US" sz="3600" b="1" dirty="0" smtClean="0">
                <a:solidFill>
                  <a:srgbClr val="00B0F0"/>
                </a:solidFill>
              </a:rPr>
              <a:t/>
            </a:r>
            <a:br>
              <a:rPr lang="en-US" sz="3600" b="1" dirty="0" smtClean="0">
                <a:solidFill>
                  <a:srgbClr val="00B0F0"/>
                </a:solidFill>
              </a:rPr>
            </a:br>
            <a:r>
              <a:rPr lang="th-TH" sz="3600" b="1" dirty="0" smtClean="0">
                <a:solidFill>
                  <a:srgbClr val="00B0F0"/>
                </a:solidFill>
              </a:rPr>
              <a:t>และก็เป็นผู้หญิงแบบนั้นสัก</a:t>
            </a:r>
            <a:r>
              <a:rPr lang="th-TH" sz="3600" b="1" dirty="0" err="1" smtClean="0">
                <a:solidFill>
                  <a:srgbClr val="00B0F0"/>
                </a:solidFill>
              </a:rPr>
              <a:t>เดือนนึง</a:t>
            </a:r>
            <a:r>
              <a:rPr lang="en-US" sz="3600" b="1" dirty="0" smtClean="0">
                <a:solidFill>
                  <a:srgbClr val="00B0F0"/>
                </a:solidFill>
              </a:rPr>
              <a:t/>
            </a:r>
            <a:br>
              <a:rPr lang="en-US" sz="3600" b="1" dirty="0" smtClean="0">
                <a:solidFill>
                  <a:srgbClr val="00B0F0"/>
                </a:solidFill>
              </a:rPr>
            </a:br>
            <a:r>
              <a:rPr lang="th-TH" sz="3600" b="1" dirty="0" smtClean="0">
                <a:solidFill>
                  <a:srgbClr val="00B0F0"/>
                </a:solidFill>
              </a:rPr>
              <a:t>แต่เดี๋ยวนะ เรื่องที่เลวร้ายที่สุดยังไม่มาถึงหรอกนะ</a:t>
            </a:r>
            <a:endParaRPr lang="en-US" sz="3600" b="1" dirty="0" smtClean="0">
              <a:solidFill>
                <a:srgbClr val="00B0F0"/>
              </a:solidFill>
            </a:endParaRPr>
          </a:p>
          <a:p>
            <a:pPr>
              <a:defRPr/>
            </a:pPr>
            <a:r>
              <a:rPr lang="th-TH" sz="3600" b="1" dirty="0" smtClean="0">
                <a:solidFill>
                  <a:srgbClr val="0070C0"/>
                </a:solidFill>
              </a:rPr>
              <a:t>กรีดร้อง ร่ำไห้ พายุโหมกระหน่ำ</a:t>
            </a:r>
            <a:r>
              <a:rPr lang="en-US" sz="3600" b="1" dirty="0" smtClean="0">
                <a:solidFill>
                  <a:srgbClr val="0070C0"/>
                </a:solidFill>
              </a:rPr>
              <a:t/>
            </a:r>
            <a:br>
              <a:rPr lang="en-US" sz="3600" b="1" dirty="0" smtClean="0">
                <a:solidFill>
                  <a:srgbClr val="0070C0"/>
                </a:solidFill>
              </a:rPr>
            </a:br>
            <a:r>
              <a:rPr lang="th-TH" sz="3600" b="1" dirty="0" smtClean="0">
                <a:solidFill>
                  <a:srgbClr val="0070C0"/>
                </a:solidFill>
              </a:rPr>
              <a:t>ฉันจะพลิกกระดานทั้งหมดก็ได้</a:t>
            </a:r>
            <a:r>
              <a:rPr lang="en-US" sz="3600" b="1" dirty="0" smtClean="0">
                <a:solidFill>
                  <a:srgbClr val="0070C0"/>
                </a:solidFill>
              </a:rPr>
              <a:t/>
            </a:r>
            <a:br>
              <a:rPr lang="en-US" sz="3600" b="1" dirty="0" smtClean="0">
                <a:solidFill>
                  <a:srgbClr val="0070C0"/>
                </a:solidFill>
              </a:rPr>
            </a:br>
            <a:r>
              <a:rPr lang="th-TH" sz="3600" b="1" dirty="0" smtClean="0">
                <a:solidFill>
                  <a:srgbClr val="0070C0"/>
                </a:solidFill>
              </a:rPr>
              <a:t>สวนดอกกุหลาบที่เต็มไปด้วยหนาม</a:t>
            </a:r>
            <a:r>
              <a:rPr lang="en-US" sz="3600" b="1" dirty="0" smtClean="0">
                <a:solidFill>
                  <a:srgbClr val="0070C0"/>
                </a:solidFill>
              </a:rPr>
              <a:t/>
            </a:r>
            <a:br>
              <a:rPr lang="en-US" sz="3600" b="1" dirty="0" smtClean="0">
                <a:solidFill>
                  <a:srgbClr val="0070C0"/>
                </a:solidFill>
              </a:rPr>
            </a:br>
            <a:r>
              <a:rPr lang="th-TH" sz="3600" b="1" dirty="0" smtClean="0">
                <a:solidFill>
                  <a:srgbClr val="0070C0"/>
                </a:solidFill>
              </a:rPr>
              <a:t>ทำให้เธอต้องคิดว่า</a:t>
            </a:r>
            <a:r>
              <a:rPr lang="en-US" sz="3600" b="1" dirty="0" smtClean="0">
                <a:solidFill>
                  <a:srgbClr val="0070C0"/>
                </a:solidFill>
              </a:rPr>
              <a:t/>
            </a:r>
            <a:br>
              <a:rPr lang="en-US" sz="3600" b="1" dirty="0" smtClean="0">
                <a:solidFill>
                  <a:srgbClr val="0070C0"/>
                </a:solidFill>
              </a:rPr>
            </a:br>
            <a:r>
              <a:rPr lang="en-US" sz="3600" b="1" dirty="0" smtClean="0">
                <a:solidFill>
                  <a:srgbClr val="0070C0"/>
                </a:solidFill>
              </a:rPr>
              <a:t>"</a:t>
            </a:r>
            <a:r>
              <a:rPr lang="th-TH" sz="3600" b="1" dirty="0" smtClean="0">
                <a:solidFill>
                  <a:srgbClr val="0070C0"/>
                </a:solidFill>
              </a:rPr>
              <a:t>โอ้พระเจ้า เธอเป็นใครกันแน่</a:t>
            </a:r>
            <a:r>
              <a:rPr lang="en-US" sz="3600" b="1" dirty="0" smtClean="0">
                <a:solidFill>
                  <a:srgbClr val="0070C0"/>
                </a:solidFill>
              </a:rPr>
              <a:t>?"</a:t>
            </a:r>
            <a:br>
              <a:rPr lang="en-US" sz="3600" b="1" dirty="0" smtClean="0">
                <a:solidFill>
                  <a:srgbClr val="0070C0"/>
                </a:solidFill>
              </a:rPr>
            </a:br>
            <a:r>
              <a:rPr lang="th-TH" sz="3600" b="1" dirty="0" smtClean="0">
                <a:solidFill>
                  <a:srgbClr val="0070C0"/>
                </a:solidFill>
              </a:rPr>
              <a:t>ฉันเมามายกับความอิจฉา</a:t>
            </a:r>
            <a:r>
              <a:rPr lang="en-US" sz="3600" b="1" dirty="0" smtClean="0">
                <a:solidFill>
                  <a:srgbClr val="0070C0"/>
                </a:solidFill>
              </a:rPr>
              <a:t/>
            </a:r>
            <a:br>
              <a:rPr lang="en-US" sz="3600" b="1" dirty="0" smtClean="0">
                <a:solidFill>
                  <a:srgbClr val="0070C0"/>
                </a:solidFill>
              </a:rPr>
            </a:br>
            <a:r>
              <a:rPr lang="th-TH" sz="3600" b="1" dirty="0" smtClean="0">
                <a:solidFill>
                  <a:srgbClr val="0070C0"/>
                </a:solidFill>
              </a:rPr>
              <a:t>แต่เธอจะต้องกลับมาทุกๆครั้งที่เธอจากฉันไปแหละนะ</a:t>
            </a:r>
            <a:r>
              <a:rPr lang="en-US" sz="3600" b="1" dirty="0" smtClean="0">
                <a:solidFill>
                  <a:srgbClr val="0070C0"/>
                </a:solidFill>
              </a:rPr>
              <a:t/>
            </a:r>
            <a:br>
              <a:rPr lang="en-US" sz="3600" b="1" dirty="0" smtClean="0">
                <a:solidFill>
                  <a:srgbClr val="0070C0"/>
                </a:solidFill>
              </a:rPr>
            </a:br>
            <a:r>
              <a:rPr lang="th-TH" sz="3600" b="1" dirty="0" smtClean="0">
                <a:solidFill>
                  <a:srgbClr val="0070C0"/>
                </a:solidFill>
              </a:rPr>
              <a:t>เพราะที่รัก ฉันนี่แหละคือฝันร้ายที่แต่งตัวเหมือนฝันกลางวันของเธอ</a:t>
            </a:r>
            <a:endParaRPr lang="th-TH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457200" y="260350"/>
            <a:ext cx="8401050" cy="6383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h-TH" sz="3200" b="1" dirty="0" smtClean="0">
                <a:solidFill>
                  <a:srgbClr val="7030A0"/>
                </a:solidFill>
              </a:rPr>
              <a:t>หนุ่มๆ</a:t>
            </a:r>
            <a:r>
              <a:rPr lang="th-TH" sz="3200" b="1" dirty="0" err="1" smtClean="0">
                <a:solidFill>
                  <a:srgbClr val="7030A0"/>
                </a:solidFill>
              </a:rPr>
              <a:t>น่ะ</a:t>
            </a:r>
            <a:r>
              <a:rPr lang="th-TH" sz="3200" b="1" dirty="0" smtClean="0">
                <a:solidFill>
                  <a:srgbClr val="7030A0"/>
                </a:solidFill>
              </a:rPr>
              <a:t>ต้องการความรัก หากมันทรมานเท่านั้นแหละ</a:t>
            </a:r>
            <a:r>
              <a:rPr lang="en-US" sz="3200" b="1" dirty="0" smtClean="0">
                <a:solidFill>
                  <a:srgbClr val="7030A0"/>
                </a:solidFill>
              </a:rPr>
              <a:t/>
            </a:r>
            <a:br>
              <a:rPr lang="en-US" sz="3200" b="1" dirty="0" smtClean="0">
                <a:solidFill>
                  <a:srgbClr val="7030A0"/>
                </a:solidFill>
              </a:rPr>
            </a:br>
            <a:r>
              <a:rPr lang="th-TH" sz="3200" b="1" dirty="0" smtClean="0">
                <a:solidFill>
                  <a:srgbClr val="7030A0"/>
                </a:solidFill>
              </a:rPr>
              <a:t>อย่าบอกว่าฉันไม่ได้เตือนเธอนะ</a:t>
            </a:r>
            <a:r>
              <a:rPr lang="en-US" sz="3200" b="1" dirty="0" smtClean="0">
                <a:solidFill>
                  <a:srgbClr val="7030A0"/>
                </a:solidFill>
              </a:rPr>
              <a:t/>
            </a:r>
            <a:br>
              <a:rPr lang="en-US" sz="3200" b="1" dirty="0" smtClean="0">
                <a:solidFill>
                  <a:srgbClr val="7030A0"/>
                </a:solidFill>
              </a:rPr>
            </a:br>
            <a:r>
              <a:rPr lang="th-TH" sz="3200" b="1" dirty="0" smtClean="0">
                <a:solidFill>
                  <a:srgbClr val="7030A0"/>
                </a:solidFill>
              </a:rPr>
              <a:t>หนุ่มๆ</a:t>
            </a:r>
            <a:r>
              <a:rPr lang="th-TH" sz="3200" b="1" dirty="0" err="1" smtClean="0">
                <a:solidFill>
                  <a:srgbClr val="7030A0"/>
                </a:solidFill>
              </a:rPr>
              <a:t>น่ะ</a:t>
            </a:r>
            <a:r>
              <a:rPr lang="th-TH" sz="3200" b="1" dirty="0" smtClean="0">
                <a:solidFill>
                  <a:srgbClr val="7030A0"/>
                </a:solidFill>
              </a:rPr>
              <a:t>ต้องการความรัก หากมันทรมานเท่านั้นแหละ</a:t>
            </a:r>
            <a:r>
              <a:rPr lang="en-US" sz="3200" b="1" dirty="0" smtClean="0">
                <a:solidFill>
                  <a:srgbClr val="7030A0"/>
                </a:solidFill>
              </a:rPr>
              <a:t/>
            </a:r>
            <a:br>
              <a:rPr lang="en-US" sz="3200" b="1" dirty="0" smtClean="0">
                <a:solidFill>
                  <a:srgbClr val="7030A0"/>
                </a:solidFill>
              </a:rPr>
            </a:br>
            <a:r>
              <a:rPr lang="th-TH" sz="3200" b="1" dirty="0" smtClean="0">
                <a:solidFill>
                  <a:srgbClr val="7030A0"/>
                </a:solidFill>
              </a:rPr>
              <a:t>อย่าบอกว่าฉันไม่ได้เตือนเธอนะ</a:t>
            </a:r>
            <a:endParaRPr lang="en-US" sz="3200" b="1" dirty="0" smtClean="0">
              <a:solidFill>
                <a:srgbClr val="7030A0"/>
              </a:solidFill>
            </a:endParaRPr>
          </a:p>
          <a:p>
            <a:pPr>
              <a:buFont typeface="Wingdings 3" pitchFamily="18" charset="2"/>
              <a:buNone/>
              <a:defRPr/>
            </a:pPr>
            <a:endParaRPr lang="th-TH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รอง 1"/>
          <p:cNvSpPr>
            <a:spLocks noGrp="1"/>
          </p:cNvSpPr>
          <p:nvPr>
            <p:ph type="subTitle" idx="1"/>
          </p:nvPr>
        </p:nvSpPr>
        <p:spPr>
          <a:xfrm>
            <a:off x="571472" y="3429000"/>
            <a:ext cx="8358246" cy="16002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Give credit where credit is due.</a:t>
            </a:r>
          </a:p>
          <a:p>
            <a:r>
              <a:rPr lang="en-US" sz="4400" dirty="0" smtClean="0"/>
              <a:t> </a:t>
            </a:r>
            <a:r>
              <a:rPr lang="th-TH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จงยกย่องเมื่อมีคนทำดี</a:t>
            </a:r>
            <a:endParaRPr lang="th-TH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ชื่อเรื่อง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English today !</a:t>
            </a:r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4714876" y="1428736"/>
            <a:ext cx="3313113" cy="1701800"/>
          </a:xfrm>
        </p:spPr>
        <p:txBody>
          <a:bodyPr/>
          <a:lstStyle/>
          <a:p>
            <a:pPr>
              <a:defRPr/>
            </a:pP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BTS SKYTRAINS</a:t>
            </a:r>
            <a:endParaRPr lang="th-TH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3" name="Picture 8" descr="https://encrypted-tbn3.gstatic.com/images?q=tbn:ANd9GcRW8pWPci_akdnOKAkEJKC7SktbrToMRy302qGXJAYmXzaF1KuDp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357562"/>
            <a:ext cx="4214813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51520" y="214290"/>
            <a:ext cx="8892480" cy="645507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	True-False  (P.68)</a:t>
            </a:r>
          </a:p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 F	(</a:t>
            </a:r>
            <a:r>
              <a:rPr lang="th-TH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บรรทัดที่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th-TH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กล่าวว่า กรุงเทพฯต้องการรถไฟเพื่อที่ตนจะได้ไม่ต้องใช้รถยนต์หรือรถประจำทางมาก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 T	(</a:t>
            </a:r>
            <a:r>
              <a:rPr lang="th-TH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คำตอบอยู่บรรทัดที่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th-TH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เริ่มเปิดบริการในวันเฉลิมพระชนมพรรษา พระบาทสมเด็จพระเจ้าอยู่หัว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 F	(</a:t>
            </a:r>
            <a:r>
              <a:rPr lang="th-TH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บรรทัดที่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5-6 </a:t>
            </a:r>
            <a:r>
              <a:rPr lang="th-TH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กล่าวว่า ทั้ง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th-TH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เส้นทางรวมกัน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23.5 km.)</a:t>
            </a:r>
          </a:p>
          <a:p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 T	(</a:t>
            </a:r>
            <a:r>
              <a:rPr lang="th-TH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คำตอบอยู่บรรทัดที่ </a:t>
            </a: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5-7)		</a:t>
            </a:r>
          </a:p>
          <a:p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 F	(</a:t>
            </a:r>
            <a:r>
              <a:rPr lang="th-TH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คำตอบอยู่บรรทัดที่ </a:t>
            </a: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 </a:t>
            </a:r>
            <a:r>
              <a:rPr lang="th-TH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ถ้าใช้เส้น </a:t>
            </a:r>
            <a:r>
              <a:rPr lang="en-US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Silom</a:t>
            </a: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h-TH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ไม่จำเป็นต้องเปลี่ยนสถานี</a:t>
            </a: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	</a:t>
            </a:r>
          </a:p>
          <a:p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 T	(</a:t>
            </a:r>
            <a:r>
              <a:rPr lang="th-TH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คำตอบอยู่บรรทัดที่ </a:t>
            </a: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 </a:t>
            </a:r>
            <a:r>
              <a:rPr lang="th-TH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เพราะรางรถไฟยกระดับสูงขึ้น</a:t>
            </a: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 T	(</a:t>
            </a:r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คำตอบอยู่บรรทัดที่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9-10)</a:t>
            </a:r>
          </a:p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 F	(</a:t>
            </a:r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บรรทัดที่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 </a:t>
            </a:r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กล่าวว่า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“They (BTS trains) are quiet and fast”)</a:t>
            </a:r>
          </a:p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 T	(</a:t>
            </a:r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อนุมานจากบรรทัดที่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 </a:t>
            </a:r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ได้ว่า ผู้โดยสารไม่มาก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 T (</a:t>
            </a:r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อนุมานจากบรรทัดที่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 </a:t>
            </a:r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ได้ว่า ผู้โดยสารชอบลองของใหม่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th-TH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51520" y="214290"/>
            <a:ext cx="8892480" cy="645507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/>
              <a:t>V.	MAKING A SUMMARY  (P.68)</a:t>
            </a:r>
            <a:endParaRPr lang="en-US" sz="3200" dirty="0" smtClean="0"/>
          </a:p>
          <a:p>
            <a:r>
              <a:rPr lang="en-US" sz="3200" dirty="0" smtClean="0">
                <a:solidFill>
                  <a:srgbClr val="FFC000"/>
                </a:solidFill>
              </a:rPr>
              <a:t>1.  c	</a:t>
            </a:r>
          </a:p>
          <a:p>
            <a:r>
              <a:rPr lang="en-US" sz="3200" dirty="0" smtClean="0">
                <a:solidFill>
                  <a:srgbClr val="FFC000"/>
                </a:solidFill>
              </a:rPr>
              <a:t>2.  d</a:t>
            </a:r>
          </a:p>
          <a:p>
            <a:r>
              <a:rPr lang="en-US" sz="3200" dirty="0" smtClean="0">
                <a:solidFill>
                  <a:srgbClr val="002060"/>
                </a:solidFill>
              </a:rPr>
              <a:t>3.  a</a:t>
            </a:r>
          </a:p>
          <a:p>
            <a:r>
              <a:rPr lang="en-US" sz="3200" dirty="0" smtClean="0">
                <a:solidFill>
                  <a:srgbClr val="002060"/>
                </a:solidFill>
              </a:rPr>
              <a:t>4.  e</a:t>
            </a:r>
          </a:p>
          <a:p>
            <a:r>
              <a:rPr lang="en-US" sz="3200" dirty="0" smtClean="0">
                <a:solidFill>
                  <a:srgbClr val="002060"/>
                </a:solidFill>
              </a:rPr>
              <a:t>5.  b	</a:t>
            </a:r>
          </a:p>
          <a:p>
            <a:pPr>
              <a:buNone/>
            </a:pPr>
            <a:endParaRPr lang="th-TH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51520" y="214290"/>
            <a:ext cx="8892480" cy="645507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VI.	VOCABULARY PRACTICE  </a:t>
            </a: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P.69</a:t>
            </a: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 convenient	</a:t>
            </a:r>
          </a:p>
          <a:p>
            <a:r>
              <a:rPr lang="en-US" sz="3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 on a journey	</a:t>
            </a:r>
          </a:p>
          <a:p>
            <a:r>
              <a:rPr lang="en-US" sz="3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 traffic	</a:t>
            </a:r>
          </a:p>
          <a:p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 elevated		</a:t>
            </a:r>
          </a:p>
          <a:p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 change	</a:t>
            </a:r>
          </a:p>
          <a:p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 junction 	</a:t>
            </a:r>
          </a:p>
          <a:p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 get stuck	</a:t>
            </a:r>
          </a:p>
          <a:p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 move freely	</a:t>
            </a:r>
          </a:p>
          <a:p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 what they were like	</a:t>
            </a:r>
          </a:p>
          <a:p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10.total	</a:t>
            </a:r>
          </a:p>
          <a:p>
            <a:pPr>
              <a:buNone/>
            </a:pPr>
            <a:endParaRPr lang="th-TH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51520" y="214290"/>
            <a:ext cx="8892480" cy="645507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รับ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sheet </a:t>
            </a: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หน้า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</a:t>
            </a:r>
          </a:p>
          <a:p>
            <a:r>
              <a:rPr lang="th-TH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การใช้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 + noun </a:t>
            </a: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และ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 + v.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</a:t>
            </a:r>
            <a:endParaRPr lang="en-US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ศึกษาตัวอย่างการใช้จาก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sheet </a:t>
            </a:r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พร้อมกัน</a:t>
            </a:r>
            <a:endParaRPr lang="en-US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h-TH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งาน </a:t>
            </a:r>
            <a:r>
              <a:rPr lang="en-US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en-US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 </a:t>
            </a:r>
            <a:r>
              <a:rPr lang="th-TH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รวมประโยคในข้อ </a:t>
            </a:r>
            <a:r>
              <a:rPr lang="en-US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2-5 </a:t>
            </a:r>
            <a:r>
              <a:rPr lang="th-TH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ตามแบบการใช้ </a:t>
            </a:r>
            <a:r>
              <a:rPr lang="en-US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 </a:t>
            </a:r>
            <a:r>
              <a:rPr lang="th-TH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ในข้อ </a:t>
            </a:r>
            <a:r>
              <a:rPr lang="en-US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th-TH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แล้วแปลประโยคตั้งแต่ข้อ 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1-5 </a:t>
            </a:r>
            <a:r>
              <a:rPr lang="th-TH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เป็นไทย</a:t>
            </a:r>
          </a:p>
          <a:p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งานพิเศษ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6… </a:t>
            </a: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แปล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 </a:t>
            </a:r>
            <a:r>
              <a:rPr lang="th-TH" sz="3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เป็นไทย</a:t>
            </a:r>
            <a:endParaRPr lang="th-TH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เสมอภาค">
  <a:themeElements>
    <a:clrScheme name="เสมอภาค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เสมอภาค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สมอภาค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เริ่มต้น">
  <a:themeElements>
    <a:clrScheme name="เริ่มต้น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เริ่มต้น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เริ่มต้น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เริ่มต้น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เริ่มต้น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102</TotalTime>
  <Words>130</Words>
  <Application>Microsoft Office PowerPoint</Application>
  <PresentationFormat>นำเสนอทางหน้าจอ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2</vt:i4>
      </vt:variant>
      <vt:variant>
        <vt:lpstr>ชื่อเรื่องภาพนิ่ง</vt:lpstr>
      </vt:variant>
      <vt:variant>
        <vt:i4>10</vt:i4>
      </vt:variant>
    </vt:vector>
  </HeadingPairs>
  <TitlesOfParts>
    <vt:vector size="12" baseType="lpstr">
      <vt:lpstr>เสมอภาค</vt:lpstr>
      <vt:lpstr>เริ่มต้น</vt:lpstr>
      <vt:lpstr>ภาพนิ่ง 1</vt:lpstr>
      <vt:lpstr>ภาพนิ่ง 2</vt:lpstr>
      <vt:lpstr>ภาพนิ่ง 3</vt:lpstr>
      <vt:lpstr>ภาพนิ่ง 4</vt:lpstr>
      <vt:lpstr>English today !</vt:lpstr>
      <vt:lpstr>BTS SKYTRAINS</vt:lpstr>
      <vt:lpstr>ภาพนิ่ง 7</vt:lpstr>
      <vt:lpstr>ภาพนิ่ง 8</vt:lpstr>
      <vt:lpstr>ภาพนิ่ง 9</vt:lpstr>
      <vt:lpstr>ภาพนิ่ง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งานที่ 12.2 : Complete the sentences.  </dc:title>
  <dc:creator>com</dc:creator>
  <cp:lastModifiedBy>User</cp:lastModifiedBy>
  <cp:revision>29</cp:revision>
  <dcterms:created xsi:type="dcterms:W3CDTF">2011-12-13T07:22:00Z</dcterms:created>
  <dcterms:modified xsi:type="dcterms:W3CDTF">2014-12-17T06:18:31Z</dcterms:modified>
</cp:coreProperties>
</file>