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  <p:sldId id="257" r:id="rId3"/>
    <p:sldId id="258" r:id="rId4"/>
    <p:sldId id="262" r:id="rId5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56AF5-3BFD-4AC1-9FB9-43500B6A5121}" type="datetimeFigureOut">
              <a:rPr lang="th-TH" smtClean="0"/>
              <a:pPr/>
              <a:t>24/12/57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86BC-D82B-4784-8E8F-08F80F82AA78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56AF5-3BFD-4AC1-9FB9-43500B6A5121}" type="datetimeFigureOut">
              <a:rPr lang="th-TH" smtClean="0"/>
              <a:pPr/>
              <a:t>24/12/57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86BC-D82B-4784-8E8F-08F80F82AA78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56AF5-3BFD-4AC1-9FB9-43500B6A5121}" type="datetimeFigureOut">
              <a:rPr lang="th-TH" smtClean="0"/>
              <a:pPr/>
              <a:t>24/12/57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86BC-D82B-4784-8E8F-08F80F82AA78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56AF5-3BFD-4AC1-9FB9-43500B6A5121}" type="datetimeFigureOut">
              <a:rPr lang="th-TH" smtClean="0"/>
              <a:pPr/>
              <a:t>24/12/57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86BC-D82B-4784-8E8F-08F80F82AA78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56AF5-3BFD-4AC1-9FB9-43500B6A5121}" type="datetimeFigureOut">
              <a:rPr lang="th-TH" smtClean="0"/>
              <a:pPr/>
              <a:t>24/12/57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86BC-D82B-4784-8E8F-08F80F82AA78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56AF5-3BFD-4AC1-9FB9-43500B6A5121}" type="datetimeFigureOut">
              <a:rPr lang="th-TH" smtClean="0"/>
              <a:pPr/>
              <a:t>24/12/57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86BC-D82B-4784-8E8F-08F80F82AA78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56AF5-3BFD-4AC1-9FB9-43500B6A5121}" type="datetimeFigureOut">
              <a:rPr lang="th-TH" smtClean="0"/>
              <a:pPr/>
              <a:t>24/12/57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86BC-D82B-4784-8E8F-08F80F82AA78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56AF5-3BFD-4AC1-9FB9-43500B6A5121}" type="datetimeFigureOut">
              <a:rPr lang="th-TH" smtClean="0"/>
              <a:pPr/>
              <a:t>24/12/57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86BC-D82B-4784-8E8F-08F80F82AA78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สี่เหลี่ยมผืนผ้า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2B56AF5-3BFD-4AC1-9FB9-43500B6A5121}" type="datetimeFigureOut">
              <a:rPr lang="th-TH" smtClean="0"/>
              <a:pPr/>
              <a:t>24/12/57</a:t>
            </a:fld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สี่เหลี่ยมผืนผ้า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D41D86BC-D82B-4784-8E8F-08F80F82AA78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56AF5-3BFD-4AC1-9FB9-43500B6A5121}" type="datetimeFigureOut">
              <a:rPr lang="th-TH" smtClean="0"/>
              <a:pPr/>
              <a:t>24/12/57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86BC-D82B-4784-8E8F-08F80F82AA78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สี่เหลี่ยมผืนผ้า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56AF5-3BFD-4AC1-9FB9-43500B6A5121}" type="datetimeFigureOut">
              <a:rPr lang="th-TH" smtClean="0"/>
              <a:pPr/>
              <a:t>24/12/57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86BC-D82B-4784-8E8F-08F80F82AA78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สี่เหลี่ยมผืนผ้า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2B56AF5-3BFD-4AC1-9FB9-43500B6A5121}" type="datetimeFigureOut">
              <a:rPr lang="th-TH" smtClean="0"/>
              <a:pPr/>
              <a:t>24/12/57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41D86BC-D82B-4784-8E8F-08F80F82AA78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252728"/>
          </a:xfrm>
        </p:spPr>
        <p:txBody>
          <a:bodyPr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English today !</a:t>
            </a:r>
            <a:endParaRPr lang="th-T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8872" indent="0">
              <a:buNone/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 is money. Waste time, waste money!</a:t>
            </a:r>
          </a:p>
          <a:p>
            <a:pPr marL="118872" indent="0">
              <a:buNone/>
            </a:pP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18872" indent="0" algn="ctr">
              <a:buNone/>
            </a:pPr>
            <a:r>
              <a:rPr lang="th-TH" sz="7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เวลาเป็นเงินเป็นทอง</a:t>
            </a:r>
            <a:endParaRPr lang="th-TH" sz="7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://t0.gstatic.com/images?q=tbn:ANd9GcQBXG4pXRpSYOX_hjzNjSUGlJ2FcQWae1L1Mw0gata47e6CIiij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6050" y="3789040"/>
            <a:ext cx="3888432" cy="2912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98489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BTS SKYTRAINS</a:t>
            </a:r>
            <a:endParaRPr lang="th-TH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6" name="AutoShape 2" descr="data:image/jpeg;base64,/9j/4AAQSkZJRgABAQAAAQABAAD/2wBDAAkGBwgHBgkIBwgKCgkLDRYPDQwMDRsUFRAWIB0iIiAdHx8kKDQsJCYxJx8fLT0tMTU3Ojo6Iys/RD84QzQ5Ojf/2wBDAQoKCg0MDRoPDxo3JR8lNzc3Nzc3Nzc3Nzc3Nzc3Nzc3Nzc3Nzc3Nzc3Nzc3Nzc3Nzc3Nzc3Nzc3Nzc3Nzc3Nzf/wAARCACkAHcDASIAAhEBAxEB/8QAHAABAAEFAQEAAAAAAAAAAAAAAAUBAwQGBwgC/8QAPBAAAgEDAgMFBgQEBAcAAAAAAQIDAAQRBSEGEjETQVFhcQcUIjKBkRVCobEjUsHRFzNig3KCkqKy4fH/xAAaAQEAAwEBAQAAAAAAAAAAAAAAAgMEBQEG/8QALBEAAgIBAwIFBAEFAAAAAAAAAAECAxEEEiExQQUiUXGBEzJhkbEUodHw8f/aAAwDAQACEQMRAD8A7jSlKAUpSgFKVTI8aArSojiPiLTuGrRLrVZXSOSTsowiFy74JwAPJTucCoqx9o3C13GXfVYrQjqt5/BP0zsfoTXmUe4fU2ylWre4huoI57aaOaGRQySRsGVh4gjY1cz516eFaUpQClKUApSlAKUpQClKUBQmuW+1Xiqa0ujoyyX+n/CsqXdnKuZQcgqRlSoBx0YHyxXR9W1C10vTp72/lEdtChaRiM7eneT0A8TXme57TV9YvJtJtpY7WSXmSKZufsV7gWJP2zt06VCbwiyqOWYN3cS3ZZrq/kn3yHnuGdifHcnf61jLM8LYLM6n8wHSpq50K6S3ed+QJEMnC9d6xUtJZA3YxF+UZPlVW5M0ODRMcNcd6zwxZz2mle7TxSnnSO4DFYm7yoBHXvHjv45mLD2x8SxyOL6zsJhsAqxsm/rk1z5kmkdQ0ZAYZ+EHavt5oQUXnyDtzZzU8lTinyeouF9Z/HdEtdQMSQySoDJCsqydmfDIqXFeVdGvbrS79LjT9QksnBBeeIFtvEqPnHkc16Y4dv11LRbO797t7ppIwXmtwVR278A7jfuO4qcZZK5RwSVKUqRAUpSgFKUoBVD0qtW55EhheWVgsaKWZj0AHU0BzP2y33vthbaFZSH3mS5RnXGxABOD6bN9POozR9Jgs7WO3hX4V+Y97N3k+dRR1JdQ1y51NxJIZXYx8iluVCdvQnr9qvR6bfW/LqWh6nNLhsvaXT80Ug71zjKnz3+1Uaiua6m7R2Vvpy/95NjfSkuYzGyqY2GGVhkEVeg4ftoECRxBVA6Bdqz9MkM8KSNG0bMASjdR5VKKoArDlm6ckmai3CNipcpEoZ+u1cs4h0STR9SeFkZU5iVJGzJ3HzxmvQDqOlaR7RtMFzpyXCrloCcnyNWwsaZTOKmuhyZ41DlCSjjdSN/tW7+yHW7yw4qt9P7dEtb9isiODyuwUkEAbB9uveBg92NMmXmUbkOh2NfUN1LaX0E0BxIjLNESfzqQR+1aYsySj2PWIpWJpV9Fqem2t/bHMNzCsqejDI/esurzIKUpQClKUBQ1F8SX8NhpFw86CTtFMaxH85IO3p4+VStab7QOZjYJvyEyE+Gfhx+5qMpbVksqgrJqL7miaRaYtoSqnljQc/L1J76x9C1LVJZ7w6rbpbrLIVjRA35RnOW6+vfU1bQXmnM0ltbLdwMB/DD8rJ/QisNLG61K8eS7RYFjB5IkkyV7ySRUcx3SbfD/AGXuElGEIp7o49uOvP5X8m2WDCO1SRyMEDeo/ULniCGQ3Gj+5Xtv1a3nJjb/AJXGR9xUTp9lc6hJI9wTc29vIY4onOBt1JA69e+rFxrlrpOt2un2lvNHcTqTiNT2Q3ICt3bkYyBsetU/Qju2559uC2Wom4b3Hj35/WMf3Nk0DiWHVzLbzW8tlqEH+daT7MvmP5lPiKzb6OO5heKUfAwwawmjstQNrf8AIO1ReeKXoyg9Rnw8vKqXl9FEpLuqgDck4rNKL3YSNVaW1SbOM6hEsF9cRL0jmdP+liP6VlcJaC3FOu2ulpcGAlWd5OTmKqvXbzyAPMivvX7Yy61cy2pSWKZy6mM5wTuf1zW9+wjTIPfNW1GSQNdxctusYB/hqfiJye8kAY/0+dboVySy0cyy2DbUWdU0LTIdF0e00y2Z2htYliRnILMB3nHfWfVBVatKBSlKAUpSgFRHE2mtqOmsI1zNEeePz8R9RUvVD0rxrKwexk4tNHL0uWjZFz8BbDZGMVJ20UkYcRrGySHJBNZfFWlLDci6jTEMxxJgbK/j9f39aircXEI5Y3+Hu5hkCubZFweDvVzVsNyLdo34HdzmRHezmPOWVSxibG+R4edR+t6npktwk+nItzfAYQImT6k91TaSzI57dkcHoVXlx9yc1UwWjMZBGFY9SO+rVfF4c1z/ACZv6WabUZYT/GcexrkNtqJtooIbpViRQpYQ7n7narUuj26/FdPJcSd3O52+grYby6jijIXYAVmcPcPNqQF7qIZIDvFHnBfzPgPDxqautsfl49iM9Pp6Y+dZ9+SI0rTUtxlYUjJwcFBmtt4ZRlvbgqgVGRefA6t3fpmsbVbW2sbhY/fHRSOYgpzED6Dy6msltYtbCxhitgO0lzyupyreLZ768hGSnmTPLpxnXtgupsgqtY9g0r2qNOOWRhkqe7yrIrYjmNY4FKUoBSlKAGobifiGz4esDPckvK2RDAvzSN4DwHiazNa1CPSdLub+ZWZIIy/KvVj3Aep2rieoX11q1/JqGoy80rfKo+WNe5V8q0aej6jy+iKL7tiwurGt8U8T69MFa8FpAWyLe2HKAAcjmJyWxj0PhV9+JLvT4oVuESV22LJ8P1xvVi0QNmTA36VVLPt9W7adf4EKAqPFsn/1+lc3Vamp3uOPLFP5f/TraPT3RoUk/NJr4RmS8VLGSskFySP5Uzmo9+ObftAnu14FzhmCKcDxxzVMmDtFLOBk+Va3xBo624a9iA5Osg6Y8/71TobdNfaq7Ftz057l+uWrordlb3Y68djqfCml6Lq1pDqkF5+JITtleVUYdzIdwfI1t00sdtC8krBI0UsxPQAV5y0PVdQ0C9/ENLmELYAkQjKSr/Kw7/3HdUtrvFFxruvQajeoY7aBOWG2DZEZIwz+bdd/A4rsy0UoZUFwcJa5WtOxm9NqM15fyXS3TWizyDsSYy23RQw7tv1NSeh2K3OsG4kgXEWXbb4RJuMr67n9ag+DNSh4gvJLCCZ0WGHtHKIMgZAAOemd8ehrotraxWsIjhTlGcnfJJ8Se81gjXLdmR07boKO2DyXhVaUq4xilKUApSlAaz7SATwdfcvcYyfTtFzXH52DQoi7knGM9a7L7QMDg3Vixxi3JHqK4jpcnvF7GuchQWPlj/7W2mWzTTn6GScd+ohD1NggjUDCIFUfKo6AeFZSI2cd3hXzCuFFZUQyRXxk+eWfaQ8vCMiFcJlhUTxAGm06dANyp2qYZ8Jyhaj7leaNg3fnNVweJZJTWYtGi8pIRCDscmrxHaMsUaM8jsFRFG7MTgAeprfOEuFtP4j0+8tbtpYbi2mBjnhIDBWHQgggjKnqPTrW38M8B6Xw/c++I813dgYSacj4AevKoAA9evnX21GvUqVLufE36Fwucexd4A4aXhvRBFKF99nIluWBzhsbKD4Abfc99bPVKrWSUnJ5ZpjFRWEKUpXhIUpSgFKUoDE1Uwrp85uEWSIRnmRxkN5YrmGuW8FvFAsEEKN+ZkQA9PKuhcVTJHpTI0io0jqFBO7fEOlc/wBcbIT1rFrJNQaR0vD4JvLI6JqyomwQawl8RV6LmziuJLodpIznk86xZmJU19k461akYEVBImyZ9nbsnEcyKcJJbMWHiQy4/c10uuQ8P3g0/XrKbOA0ojf/AIWOP65+ldcFd7QSzVj0PnvEItW59T6pSlbTCKUpQClKUApSlARfEGk/i9osSymKRDzI2MjPmK0DijRJdB0xL6+vo3DTCMjcAZ6depz6V1OuT+3TUZEXSNLQjklMtw5xv8PKqj/vb7CoTpjb5X3La9ROnldiCV+Yc0bAg9DnrWRFcEbMGHoK55HLPauWtZnhJ68h2PqOhrMj4pvrU8twIZAOjFSp/T+1c+3wyxfa8nSq8Vql96wb52ufkBPqKo2cZJxWry8S30aw9pYrD20SzR9oT8UbfKw6bGsSfXL+4T4ZRF49muNvU5qqvwu+X4+S2zxXTx9X8f5NuhRbjUrSyimjS4uZAkXO2N+uf0rtcYIQAnJAwT415h0idouI9Iu2LMUv7d2OfiIEi539M16gFdKrSLTrGctnKv1b1LzjCRWlKVcUClKUApSlAKUpQCuHe2h3l4zt4WPwRWEbKPAs8mf/ABX7V3GuR+0ngrXtX4qk1DS7YT28lvGuTKqlWGQRgnp0P1NTg0pckZLKOXSIPGsaPTZdVv7XTLUZmupVhTbOMnc/QZP0rcT7OOLD100fSZP71IcKcAcS6fxbpF/d6cFtre5DyP2yHA5SM4B8xVs5JorjF5K+2ywNrxLpssaEQSWAiT/bY5H2da0aMEA56Gu0e1jhbU+IH0qfSoGnktu1R051UANynO58VrRD7PuKsbaUT/vJ/elcklyzycW2arbsYryzfqI543x44YHH6V6oU8yg+Irz3/h7xcJUdNL5WVgysZk2IOx616EjzyLzdcb1C1psnWsH1SlKqLBSlKAUpSgFKUoBSlKA+ZPlNfVKUApSlAKUpQClKUApSlAKUpQH/9k="/>
          <p:cNvSpPr>
            <a:spLocks noChangeAspect="1" noChangeArrowheads="1"/>
          </p:cNvSpPr>
          <p:nvPr/>
        </p:nvSpPr>
        <p:spPr bwMode="auto">
          <a:xfrm>
            <a:off x="98425" y="-546100"/>
            <a:ext cx="819150" cy="1123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1028" name="Picture 4" descr="http://t2.gstatic.com/images?q=tbn:ANd9GcThVqqT7sh2aHaGn2tUwInSY8GForg7UJ7foKaYBtR_MlJT-PyCK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2000240"/>
            <a:ext cx="3304891" cy="4550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38" name="Picture 2" descr="http://t3.gstatic.com/images?q=tbn:ANd9GcSoCiw4JZwPcRD1G29V6BuJiQ0yH-848FJ8sngnw42FdgkOGPD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72" y="0"/>
            <a:ext cx="1428728" cy="1428728"/>
          </a:xfrm>
          <a:prstGeom prst="rect">
            <a:avLst/>
          </a:prstGeom>
          <a:noFill/>
        </p:spPr>
      </p:pic>
      <p:pic>
        <p:nvPicPr>
          <p:cNvPr id="8" name="Picture 2" descr="http://t3.gstatic.com/images?q=tbn:ANd9GcSoCiw4JZwPcRD1G29V6BuJiQ0yH-848FJ8sngnw42FdgkOGPD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0"/>
            <a:ext cx="1428728" cy="1428728"/>
          </a:xfrm>
          <a:prstGeom prst="rect">
            <a:avLst/>
          </a:prstGeom>
          <a:noFill/>
        </p:spPr>
      </p:pic>
      <p:pic>
        <p:nvPicPr>
          <p:cNvPr id="9" name="Picture 2" descr="http://t3.gstatic.com/images?q=tbn:ANd9GcSoCiw4JZwPcRD1G29V6BuJiQ0yH-848FJ8sngnw42FdgkOGPD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0"/>
            <a:ext cx="1428728" cy="1428728"/>
          </a:xfrm>
          <a:prstGeom prst="rect">
            <a:avLst/>
          </a:prstGeom>
          <a:noFill/>
        </p:spPr>
      </p:pic>
      <p:pic>
        <p:nvPicPr>
          <p:cNvPr id="10" name="Picture 2" descr="http://t3.gstatic.com/images?q=tbn:ANd9GcSoCiw4JZwPcRD1G29V6BuJiQ0yH-848FJ8sngnw42FdgkOGPD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0"/>
            <a:ext cx="1428728" cy="1428728"/>
          </a:xfrm>
          <a:prstGeom prst="rect">
            <a:avLst/>
          </a:prstGeom>
          <a:noFill/>
        </p:spPr>
      </p:pic>
      <p:pic>
        <p:nvPicPr>
          <p:cNvPr id="11" name="Picture 2" descr="http://t3.gstatic.com/images?q=tbn:ANd9GcSoCiw4JZwPcRD1G29V6BuJiQ0yH-848FJ8sngnw42FdgkOGPD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28728" cy="1428728"/>
          </a:xfrm>
          <a:prstGeom prst="rect">
            <a:avLst/>
          </a:prstGeom>
          <a:noFill/>
        </p:spPr>
      </p:pic>
      <p:sp>
        <p:nvSpPr>
          <p:cNvPr id="12" name="ตัวยึดเนื้อหา 2"/>
          <p:cNvSpPr txBox="1">
            <a:spLocks/>
          </p:cNvSpPr>
          <p:nvPr/>
        </p:nvSpPr>
        <p:spPr>
          <a:xfrm>
            <a:off x="0" y="1714489"/>
            <a:ext cx="9144000" cy="4838712"/>
          </a:xfrm>
          <a:prstGeom prst="rect">
            <a:avLst/>
          </a:prstGeom>
        </p:spPr>
        <p:txBody>
          <a:bodyPr vert="horz" lIns="54864" tIns="91440" rtlCol="0">
            <a:normAutofit fontScale="850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GRAMMAR PRACTICE   Without + noun  </a:t>
            </a:r>
            <a:r>
              <a:rPr lang="th-TH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P.70</a:t>
            </a:r>
            <a:r>
              <a:rPr lang="th-TH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32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1.a.  He likes to drink coffee </a:t>
            </a:r>
            <a:r>
              <a:rPr lang="en-US" sz="3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without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milk.</a:t>
            </a:r>
          </a:p>
          <a:p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b.  He likes to drink coffee </a:t>
            </a:r>
            <a:r>
              <a:rPr lang="en-US" sz="3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without adding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milk.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2.a.  She looks much better </a:t>
            </a:r>
            <a:r>
              <a:rPr lang="en-US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without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make-up.</a:t>
            </a:r>
          </a:p>
          <a:p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b.  She looks much better </a:t>
            </a:r>
            <a:r>
              <a:rPr lang="en-US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without using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make-up.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3.a.  My friend went to </a:t>
            </a:r>
            <a:r>
              <a:rPr lang="en-US" sz="32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Pattaya</a:t>
            </a:r>
            <a:r>
              <a:rPr lang="en-US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without</a:t>
            </a:r>
            <a:r>
              <a:rPr lang="en-US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his parents’ permission.</a:t>
            </a:r>
          </a:p>
          <a:p>
            <a:r>
              <a:rPr lang="en-US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b.  My friend went to </a:t>
            </a:r>
            <a:r>
              <a:rPr lang="en-US" sz="32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Pattaya</a:t>
            </a:r>
            <a:r>
              <a:rPr lang="en-US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without asking for</a:t>
            </a:r>
            <a:r>
              <a:rPr lang="en-US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his parents’ permission.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4.a.  He spoke </a:t>
            </a:r>
            <a:r>
              <a:rPr lang="en-US" sz="3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without</a:t>
            </a:r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much enthusiasm.</a:t>
            </a:r>
          </a:p>
          <a:p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b.  He spoke </a:t>
            </a:r>
            <a:r>
              <a:rPr lang="en-US" sz="3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without showing</a:t>
            </a:r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much enthusiasm.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5.a.  BTS trains can move freely </a:t>
            </a:r>
            <a:r>
              <a:rPr lang="en-US" sz="3200" b="1" i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without</a:t>
            </a:r>
            <a:r>
              <a:rPr lang="en-US" sz="32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any red lights.</a:t>
            </a:r>
          </a:p>
          <a:p>
            <a:r>
              <a:rPr lang="en-US" sz="32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b.  BTS trains can move freely </a:t>
            </a:r>
            <a:r>
              <a:rPr lang="en-US" sz="3200" b="1" i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without having</a:t>
            </a:r>
            <a:r>
              <a:rPr lang="en-US" sz="32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wait at any red lights.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th-TH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1" fill="hold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รับ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sheet </a:t>
            </a:r>
            <a:r>
              <a:rPr lang="th-T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หน้า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72</a:t>
            </a:r>
            <a:endParaRPr lang="th-T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1500174"/>
            <a:ext cx="8858280" cy="5357825"/>
          </a:xfrm>
        </p:spPr>
        <p:txBody>
          <a:bodyPr/>
          <a:lstStyle/>
          <a:p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งาน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</a:t>
            </a:r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เลือกคำด้านล่างเติมในช่องว่างให้สมบูรณ์ แล้วแปลเนื้อเรื่องเป็นไทย</a:t>
            </a:r>
          </a:p>
          <a:p>
            <a:r>
              <a:rPr lang="th-TH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งานพิเศษ </a:t>
            </a:r>
            <a:r>
              <a:rPr lang="en-US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7… </a:t>
            </a:r>
            <a:r>
              <a:rPr lang="th-TH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แปล</a:t>
            </a:r>
            <a:r>
              <a:rPr lang="th-TH" b="1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คำศัพท์เกี่ยวกับ </a:t>
            </a:r>
            <a:r>
              <a:rPr lang="en-US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Insects </a:t>
            </a:r>
            <a:r>
              <a:rPr lang="th-TH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และ </a:t>
            </a:r>
            <a:r>
              <a:rPr lang="en-US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Actions</a:t>
            </a:r>
            <a:endParaRPr lang="th-TH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 descr="http://t2.gstatic.com/images?q=tbn:ANd9GcThVqqT7sh2aHaGn2tUwInSY8GForg7UJ7foKaYBtR_MlJT-PyCK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3574120"/>
            <a:ext cx="2161883" cy="29768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โมดูล">
  <a:themeElements>
    <a:clrScheme name="โมดูล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โมดูล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โมดูล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79</TotalTime>
  <Words>177</Words>
  <Application>Microsoft Office PowerPoint</Application>
  <PresentationFormat>นำเสนอทางหน้าจอ (4:3)</PresentationFormat>
  <Paragraphs>19</Paragraphs>
  <Slides>4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4</vt:i4>
      </vt:variant>
    </vt:vector>
  </HeadingPairs>
  <TitlesOfParts>
    <vt:vector size="5" baseType="lpstr">
      <vt:lpstr>โมดูล</vt:lpstr>
      <vt:lpstr>English today !</vt:lpstr>
      <vt:lpstr>BTS SKYTRAINS</vt:lpstr>
      <vt:lpstr>ภาพนิ่ง 3</vt:lpstr>
      <vt:lpstr>รับ sheet หน้า 72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การเดาศัพท์</dc:title>
  <dc:creator>com</dc:creator>
  <cp:lastModifiedBy>User</cp:lastModifiedBy>
  <cp:revision>19</cp:revision>
  <dcterms:created xsi:type="dcterms:W3CDTF">2011-12-16T04:57:48Z</dcterms:created>
  <dcterms:modified xsi:type="dcterms:W3CDTF">2014-12-24T01:10:31Z</dcterms:modified>
</cp:coreProperties>
</file>