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37453-5668-492F-99BA-388D81FF03F1}" type="datetimeFigureOut">
              <a:rPr lang="th-TH" smtClean="0"/>
              <a:t>28/01/58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A1E4A-8918-439A-83ED-070A7C891A06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47A1B24-44C8-4900-B8C9-06295BE0E8E1}" type="datetimeFigureOut">
              <a:rPr lang="th-TH" smtClean="0"/>
              <a:t>28/01/58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h-TH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43563C50-03CE-4F9A-B45C-2935D6F21182}" type="slidenum">
              <a:rPr lang="th-TH" smtClean="0"/>
              <a:t>‹#›</a:t>
            </a:fld>
            <a:endParaRPr lang="th-TH"/>
          </a:p>
        </p:txBody>
      </p:sp>
      <p:sp>
        <p:nvSpPr>
          <p:cNvPr id="21" name="สี่เหลี่ยมผืนผ้า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สี่เหลี่ยมผืนผ้า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สี่เหลี่ยมผืนผ้า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สี่เหลี่ยมผืนผ้า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1B24-44C8-4900-B8C9-06295BE0E8E1}" type="datetimeFigureOut">
              <a:rPr lang="th-TH" smtClean="0"/>
              <a:t>28/01/58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3C50-03CE-4F9A-B45C-2935D6F21182}" type="slidenum">
              <a:rPr lang="th-TH" smtClean="0"/>
              <a:t>‹#›</a:t>
            </a:fld>
            <a:endParaRPr lang="th-TH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F47A1B24-44C8-4900-B8C9-06295BE0E8E1}" type="datetimeFigureOut">
              <a:rPr lang="th-TH" smtClean="0"/>
              <a:t>28/01/58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43563C50-03CE-4F9A-B45C-2935D6F21182}" type="slidenum">
              <a:rPr lang="th-TH" smtClean="0"/>
              <a:t>‹#›</a:t>
            </a:fld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1B24-44C8-4900-B8C9-06295BE0E8E1}" type="datetimeFigureOut">
              <a:rPr lang="th-TH" smtClean="0"/>
              <a:t>28/01/58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3C50-03CE-4F9A-B45C-2935D6F21182}" type="slidenum">
              <a:rPr lang="th-TH" smtClean="0"/>
              <a:t>‹#›</a:t>
            </a:fld>
            <a:endParaRPr lang="th-TH"/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1B24-44C8-4900-B8C9-06295BE0E8E1}" type="datetimeFigureOut">
              <a:rPr lang="th-TH" smtClean="0"/>
              <a:t>28/01/58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3C50-03CE-4F9A-B45C-2935D6F21182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1B24-44C8-4900-B8C9-06295BE0E8E1}" type="datetimeFigureOut">
              <a:rPr lang="th-TH" smtClean="0"/>
              <a:t>28/01/58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3C50-03CE-4F9A-B45C-2935D6F21182}" type="slidenum">
              <a:rPr lang="th-TH" smtClean="0"/>
              <a:t>‹#›</a:t>
            </a:fld>
            <a:endParaRPr lang="th-TH"/>
          </a:p>
        </p:txBody>
      </p:sp>
      <p:sp>
        <p:nvSpPr>
          <p:cNvPr id="6" name="สามเหลี่ยมหน้าจั่ว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1B24-44C8-4900-B8C9-06295BE0E8E1}" type="datetimeFigureOut">
              <a:rPr lang="th-TH" smtClean="0"/>
              <a:t>28/01/58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3C50-03CE-4F9A-B45C-2935D6F21182}" type="slidenum">
              <a:rPr lang="th-TH" smtClean="0"/>
              <a:t>‹#›</a:t>
            </a:fld>
            <a:endParaRPr lang="th-TH"/>
          </a:p>
        </p:txBody>
      </p:sp>
      <p:sp>
        <p:nvSpPr>
          <p:cNvPr id="5" name="ตัวเชื่อมต่อตรง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สามเหลี่ยมหน้าจั่ว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1B24-44C8-4900-B8C9-06295BE0E8E1}" type="datetimeFigureOut">
              <a:rPr lang="th-TH" smtClean="0"/>
              <a:t>28/01/58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3C50-03CE-4F9A-B45C-2935D6F21182}" type="slidenum">
              <a:rPr lang="th-TH" smtClean="0"/>
              <a:t>‹#›</a:t>
            </a:fld>
            <a:endParaRPr lang="th-TH"/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สามเหลี่ยมหน้าจั่ว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ตัวยึดเนื้อหา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1B24-44C8-4900-B8C9-06295BE0E8E1}" type="datetimeFigureOut">
              <a:rPr lang="th-TH" smtClean="0"/>
              <a:t>28/01/58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3C50-03CE-4F9A-B45C-2935D6F21182}" type="slidenum">
              <a:rPr lang="th-TH" smtClean="0"/>
              <a:t>‹#›</a:t>
            </a:fld>
            <a:endParaRPr lang="th-TH"/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สามเหลี่ยมหน้าจั่ว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1B24-44C8-4900-B8C9-06295BE0E8E1}" type="datetimeFigureOut">
              <a:rPr lang="th-TH" smtClean="0"/>
              <a:t>28/01/58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3C50-03CE-4F9A-B45C-2935D6F2118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1B24-44C8-4900-B8C9-06295BE0E8E1}" type="datetimeFigureOut">
              <a:rPr lang="th-TH" smtClean="0"/>
              <a:t>28/01/58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3C50-03CE-4F9A-B45C-2935D6F21182}" type="slidenum">
              <a:rPr lang="th-TH" smtClean="0"/>
              <a:t>‹#›</a:t>
            </a:fld>
            <a:endParaRPr lang="th-TH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สามเหลี่ยมหน้าจั่ว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47A1B24-44C8-4900-B8C9-06295BE0E8E1}" type="datetimeFigureOut">
              <a:rPr lang="th-TH" smtClean="0"/>
              <a:t>28/01/58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3563C50-03CE-4F9A-B45C-2935D6F21182}" type="slidenum">
              <a:rPr lang="th-TH" smtClean="0"/>
              <a:t>‹#›</a:t>
            </a:fld>
            <a:endParaRPr lang="th-TH"/>
          </a:p>
        </p:txBody>
      </p:sp>
      <p:sp>
        <p:nvSpPr>
          <p:cNvPr id="28" name="ตัวเชื่อมต่อตรง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ตัวเชื่อมต่อตรง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สามเหลี่ยมหน้าจั่ว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Faulty Kettle</a:t>
            </a:r>
            <a:endParaRPr lang="th-TH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554" name="Picture 2" descr="http://www.wilko.com/content/ebiz/wilkinsonplus/invt/0316169/0316169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642918"/>
            <a:ext cx="2786082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0"/>
            <a:ext cx="9144000" cy="300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rowallia New" pitchFamily="34" charset="-34"/>
                <a:cs typeface="Browallia New" pitchFamily="34" charset="-34"/>
              </a:rPr>
              <a:t>MAKING A SUMMARY  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rowallia New" pitchFamily="34" charset="-34"/>
                <a:cs typeface="Browallia New" pitchFamily="34" charset="-34"/>
              </a:rPr>
              <a:t>(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rowallia New" pitchFamily="34" charset="-34"/>
                <a:cs typeface="Browallia New" pitchFamily="34" charset="-34"/>
              </a:rPr>
              <a:t>P.80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rowallia New" pitchFamily="34" charset="-34"/>
                <a:cs typeface="Browallia New" pitchFamily="34" charset="-34"/>
              </a:rPr>
              <a:t>)</a:t>
            </a: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rowallia New" pitchFamily="34" charset="-34"/>
                <a:ea typeface="Cordia New" pitchFamily="34" charset="-34"/>
                <a:cs typeface="Browallia New" pitchFamily="34" charset="-34"/>
              </a:rPr>
              <a:t>1.  b</a:t>
            </a: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3200" b="1" dirty="0" smtClean="0">
                <a:solidFill>
                  <a:srgbClr val="C00000"/>
                </a:solidFill>
                <a:latin typeface="Browallia New" pitchFamily="34" charset="-34"/>
                <a:ea typeface="Cordia New" pitchFamily="34" charset="-34"/>
                <a:cs typeface="Browallia New" pitchFamily="34" charset="-34"/>
              </a:rPr>
              <a:t>2.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rowallia New" pitchFamily="34" charset="-34"/>
                <a:ea typeface="Cordia New" pitchFamily="34" charset="-34"/>
                <a:cs typeface="Browallia New" pitchFamily="34" charset="-34"/>
              </a:rPr>
              <a:t>  d</a:t>
            </a: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rowallia New" pitchFamily="34" charset="-34"/>
                <a:ea typeface="Cordia New" pitchFamily="34" charset="-34"/>
                <a:cs typeface="Browallia New" pitchFamily="34" charset="-34"/>
              </a:rPr>
              <a:t>3.  e</a:t>
            </a: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rowallia New" pitchFamily="34" charset="-34"/>
                <a:ea typeface="Cordia New" pitchFamily="34" charset="-34"/>
                <a:cs typeface="Browallia New" pitchFamily="34" charset="-34"/>
              </a:rPr>
              <a:t>4.  a</a:t>
            </a: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rowallia New" pitchFamily="34" charset="-34"/>
                <a:ea typeface="Cordia New" pitchFamily="34" charset="-34"/>
                <a:cs typeface="Browallia New" pitchFamily="34" charset="-34"/>
              </a:rPr>
              <a:t>5.  c</a:t>
            </a:r>
            <a:endParaRPr kumimoji="0" lang="en-US" sz="5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6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6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66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66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66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1"/>
            <a:ext cx="8286776" cy="546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180975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Browallia New" pitchFamily="34" charset="-34"/>
                <a:cs typeface="Browallia New" pitchFamily="34" charset="-34"/>
              </a:rPr>
              <a:t>VI.	VOCABULARY PRACTICE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Browallia New" pitchFamily="34" charset="-34"/>
                <a:cs typeface="Browallia New" pitchFamily="34" charset="-34"/>
              </a:rPr>
              <a:t>  (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Browallia New" pitchFamily="34" charset="-34"/>
                <a:cs typeface="Browallia New" pitchFamily="34" charset="-34"/>
              </a:rPr>
              <a:t>P.81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Browallia New" pitchFamily="34" charset="-34"/>
                <a:cs typeface="Browallia New" pitchFamily="34" charset="-34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180975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Browallia New" pitchFamily="34" charset="-34"/>
                <a:ea typeface="Cordia New" pitchFamily="34" charset="-34"/>
                <a:cs typeface="Browallia New" pitchFamily="34" charset="-34"/>
              </a:rPr>
              <a:t>1.  accidents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180975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Browallia New" pitchFamily="34" charset="-34"/>
                <a:ea typeface="Cordia New" pitchFamily="34" charset="-34"/>
                <a:cs typeface="Browallia New" pitchFamily="34" charset="-34"/>
              </a:rPr>
              <a:t>2.  hired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180975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rowallia New" pitchFamily="34" charset="-34"/>
                <a:ea typeface="Cordia New" pitchFamily="34" charset="-34"/>
                <a:cs typeface="Browallia New" pitchFamily="34" charset="-34"/>
              </a:rPr>
              <a:t>	3.  compensation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180975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rowallia New" pitchFamily="34" charset="-34"/>
                <a:ea typeface="Cordia New" pitchFamily="34" charset="-34"/>
                <a:cs typeface="Browallia New" pitchFamily="34" charset="-34"/>
              </a:rPr>
              <a:t>4.  faulty kettle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180975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rowallia New" pitchFamily="34" charset="-34"/>
                <a:ea typeface="Cordia New" pitchFamily="34" charset="-34"/>
                <a:cs typeface="Browallia New" pitchFamily="34" charset="-34"/>
              </a:rPr>
              <a:t>5.  technician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180975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Browallia New" pitchFamily="34" charset="-34"/>
                <a:ea typeface="Cordia New" pitchFamily="34" charset="-34"/>
                <a:cs typeface="Browallia New" pitchFamily="34" charset="-34"/>
              </a:rPr>
              <a:t>6.  The burns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180975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Browallia New" pitchFamily="34" charset="-34"/>
                <a:ea typeface="Cordia New" pitchFamily="34" charset="-34"/>
                <a:cs typeface="Browallia New" pitchFamily="34" charset="-34"/>
              </a:rPr>
              <a:t>7.  serious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180975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Browallia New" pitchFamily="34" charset="-34"/>
                <a:ea typeface="Cordia New" pitchFamily="34" charset="-34"/>
                <a:cs typeface="Browallia New" pitchFamily="34" charset="-34"/>
              </a:rPr>
              <a:t>8.  cartoon</a:t>
            </a:r>
            <a:endParaRPr lang="en-US" sz="3200" b="1" dirty="0">
              <a:solidFill>
                <a:srgbClr val="00B050"/>
              </a:solidFill>
              <a:latin typeface="Arial" pitchFamily="34" charset="0"/>
              <a:ea typeface="Cordia New" pitchFamily="34" charset="-34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180975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Browallia New" pitchFamily="34" charset="-34"/>
                <a:ea typeface="Cordia New" pitchFamily="34" charset="-34"/>
                <a:cs typeface="Browallia New" pitchFamily="34" charset="-34"/>
              </a:rPr>
              <a:t>9.  waste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180975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Browallia New" pitchFamily="34" charset="-34"/>
                <a:ea typeface="Cordia New" pitchFamily="34" charset="-34"/>
                <a:cs typeface="Browallia New" pitchFamily="34" charset="-34"/>
              </a:rPr>
              <a:t>10. make fun of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7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76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76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76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76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76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76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276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76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276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276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428604"/>
            <a:ext cx="8229600" cy="5728356"/>
          </a:xfrm>
        </p:spPr>
        <p:txBody>
          <a:bodyPr>
            <a:normAutofit/>
          </a:bodyPr>
          <a:lstStyle/>
          <a:p>
            <a:r>
              <a:rPr lang="th-TH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รับ 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sheet </a:t>
            </a:r>
            <a:r>
              <a:rPr lang="th-TH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หน้า 82 </a:t>
            </a:r>
          </a:p>
          <a:p>
            <a:r>
              <a:rPr lang="th-TH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การใช้ 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 simple (S + V2)  </a:t>
            </a:r>
            <a:r>
              <a:rPr lang="th-TH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 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 Continuous (S + was/were + V1 </a:t>
            </a:r>
            <a:r>
              <a:rPr lang="en-US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th-TH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ใช้กับเหตุการณ์ที่เกิดขึ้นในอดีต 2 เหตุการณ์</a:t>
            </a:r>
          </a:p>
          <a:p>
            <a:r>
              <a:rPr lang="th-TH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ในขณะที่กำลังเกิดเหตุการณ์หนึ่ง (ใช้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 Continuous, </a:t>
            </a:r>
            <a:r>
              <a:rPr lang="th-TH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มี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while </a:t>
            </a:r>
            <a:r>
              <a:rPr lang="th-TH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อยู่หน้าเหตุการณ์)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h-TH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ก็มีอีกเหตุการณ์หนึ่งเกิดขึ้นระหว่างนั้น (ใช้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 Simple</a:t>
            </a:r>
            <a:r>
              <a:rPr lang="th-TH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งานที่ 4... เติมคำในช่องว่างให้สมบูรณ์ตามรูป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tense </a:t>
            </a:r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ให้ถูกต้องกับเหตุการณ์  แล้วแปลทุกประโยคเป็นไทย</a:t>
            </a:r>
          </a:p>
          <a:p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งานพิเศษ 4... แปลคำศัพท์ที่มีความหมายตรงข้าม...เป็นไทย</a:t>
            </a:r>
          </a:p>
          <a:p>
            <a:pPr>
              <a:buNone/>
            </a:pP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ริ่มต้น">
  <a:themeElements>
    <a:clrScheme name="เริ่มต้น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เริ่มต้น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เริ่มต้น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31</TotalTime>
  <Words>126</Words>
  <Application>Microsoft Office PowerPoint</Application>
  <PresentationFormat>นำเสนอทางหน้าจอ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5</vt:i4>
      </vt:variant>
    </vt:vector>
  </HeadingPairs>
  <TitlesOfParts>
    <vt:vector size="6" baseType="lpstr">
      <vt:lpstr>เริ่มต้น</vt:lpstr>
      <vt:lpstr>The Faulty Kettle</vt:lpstr>
      <vt:lpstr>ภาพนิ่ง 2</vt:lpstr>
      <vt:lpstr>ภาพนิ่ง 3</vt:lpstr>
      <vt:lpstr>ภาพนิ่ง 4</vt:lpstr>
      <vt:lpstr>ภาพนิ่ง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Faulty Kettle</dc:title>
  <dc:creator>User</dc:creator>
  <cp:lastModifiedBy>User</cp:lastModifiedBy>
  <cp:revision>12</cp:revision>
  <dcterms:created xsi:type="dcterms:W3CDTF">2015-01-28T02:11:04Z</dcterms:created>
  <dcterms:modified xsi:type="dcterms:W3CDTF">2015-01-28T02:42:29Z</dcterms:modified>
</cp:coreProperties>
</file>