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01BCE-266B-4169-A709-77A4154A5170}" type="datetimeFigureOut">
              <a:rPr lang="th-TH" smtClean="0"/>
              <a:t>28/01/58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08032-7F0B-4946-A6AE-F5DAF31D8440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ามเหลี่ยมมุมฉาก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grpSp>
        <p:nvGrpSpPr>
          <p:cNvPr id="2" name="กลุ่ม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รูปแบบอิสร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รูปแบบอิสร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รูปแบบอิสร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ตัวเชื่อมต่อตรง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เครื่องหมายบั้ง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เครื่องหมายบั้ง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รูปแบบอิสระ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สามเหลี่ยมมุมฉาก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เครื่องหมายบั้ง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เครื่องหมายบั้ง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รูปแบบอิสระ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รูปแบบอิสระ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สามเหลี่ยมมุมฉาก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9F32FA-17AC-4D1B-950D-4F50DD486DCF}" type="datetimeFigureOut">
              <a:rPr lang="th-TH" smtClean="0"/>
              <a:pPr/>
              <a:t>28/01/58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5DF7579-DBF9-4877-8056-0866C8E13EE4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Faulty Kettle</a:t>
            </a:r>
            <a:endParaRPr lang="th-TH" dirty="0"/>
          </a:p>
        </p:txBody>
      </p:sp>
      <p:pic>
        <p:nvPicPr>
          <p:cNvPr id="23554" name="Picture 2" descr="http://ii.worldmarket.com/fcgi-bin/iipsrv.fcgi?FIF=/images/worldmarket/source/14689_XXX_v1.tif&amp;wid=2000&amp;cvt=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300039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/>
          <a:lstStyle/>
          <a:p>
            <a:r>
              <a:rPr lang="en-US" b="1" dirty="0" smtClean="0"/>
              <a:t>GRAMMAR PRACTICE</a:t>
            </a:r>
          </a:p>
          <a:p>
            <a:r>
              <a:rPr lang="en-US" b="1" dirty="0" smtClean="0"/>
              <a:t>A.	Past simple and past continuous (P.82)</a:t>
            </a:r>
          </a:p>
          <a:p>
            <a:r>
              <a:rPr lang="en-US" b="1" dirty="0" smtClean="0"/>
              <a:t>1.  was having, began		</a:t>
            </a:r>
          </a:p>
          <a:p>
            <a:r>
              <a:rPr lang="en-US" b="1" dirty="0" smtClean="0"/>
              <a:t>2.  were watching, rang		</a:t>
            </a:r>
          </a:p>
          <a:p>
            <a:r>
              <a:rPr lang="en-US" b="1" dirty="0" smtClean="0"/>
              <a:t>3.  fell, was listening</a:t>
            </a:r>
          </a:p>
          <a:p>
            <a:r>
              <a:rPr lang="en-US" b="1" dirty="0" smtClean="0"/>
              <a:t>4.  was surfing, went		</a:t>
            </a:r>
          </a:p>
          <a:p>
            <a:r>
              <a:rPr lang="en-US" b="1" dirty="0" smtClean="0"/>
              <a:t>5.  broke, were sleeping		</a:t>
            </a:r>
          </a:p>
          <a:p>
            <a:r>
              <a:rPr lang="en-US" b="1" dirty="0" smtClean="0"/>
              <a:t>6.  was crossing, dropped</a:t>
            </a:r>
          </a:p>
          <a:p>
            <a:r>
              <a:rPr lang="en-US" b="1" dirty="0" smtClean="0"/>
              <a:t>7.  took, were dancing		</a:t>
            </a:r>
          </a:p>
          <a:p>
            <a:r>
              <a:rPr lang="en-US" b="1" dirty="0" smtClean="0"/>
              <a:t>8.  was chatting, knocked		</a:t>
            </a:r>
          </a:p>
          <a:p>
            <a:r>
              <a:rPr lang="en-US" b="1" dirty="0" smtClean="0"/>
              <a:t>9.  saw, were sailing</a:t>
            </a:r>
          </a:p>
          <a:p>
            <a:r>
              <a:rPr lang="en-US" b="1" dirty="0" smtClean="0"/>
              <a:t>10.  was walking, met</a:t>
            </a: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 lnSpcReduction="10000"/>
          </a:bodyPr>
          <a:lstStyle/>
          <a:p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83</a:t>
            </a: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การใช้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have ….</a:t>
            </a:r>
          </a:p>
          <a:p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/ have / had / will have + something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(วัตถุ / สิ่งของ / สถานที่) +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V3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+…..</a:t>
            </a: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/ have / had / will have + somebody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(คน) +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V1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+…..</a:t>
            </a: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ดูตัวอย่างใน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</a:p>
          <a:p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งานที่ 5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ให้เปลี่ยนรูป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ในวงเล็บให้ถูกต้อง แล้วแปลเป็นไทย </a:t>
            </a:r>
          </a:p>
          <a:p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5 ... แปลประโยคที่ใช้ในการขอโทษและการยกโทษเป็นไทย</a:t>
            </a:r>
            <a:endParaRPr lang="th-TH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วมกลุ่ม">
  <a:themeElements>
    <a:clrScheme name="รวมกลุ่ม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รวมกลุ่ม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รวมกลุ่ม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</TotalTime>
  <Words>91</Words>
  <Application>Microsoft Office PowerPoint</Application>
  <PresentationFormat>นำเสนอทางหน้าจอ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รวมกลุ่ม</vt:lpstr>
      <vt:lpstr>The Faulty Kettle</vt:lpstr>
      <vt:lpstr>ภาพนิ่ง 2</vt:lpstr>
      <vt:lpstr>ภาพนิ่ง 3</vt:lpstr>
      <vt:lpstr>ภาพนิ่ง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Faulty Kettle</dc:title>
  <dc:creator>User</dc:creator>
  <cp:lastModifiedBy>User</cp:lastModifiedBy>
  <cp:revision>9</cp:revision>
  <dcterms:created xsi:type="dcterms:W3CDTF">2015-01-28T02:47:32Z</dcterms:created>
  <dcterms:modified xsi:type="dcterms:W3CDTF">2015-01-28T05:14:57Z</dcterms:modified>
</cp:coreProperties>
</file>