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สี่เหลี่ยมผืนผ้า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6F2D574-F024-48C6-BB9C-34A321C99FA3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E925F06-4A0B-47E1-B3EB-61B53CFBF601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Faulty Kettle</a:t>
            </a:r>
            <a:endParaRPr 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43051"/>
            <a:ext cx="8229600" cy="475775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WRITING</a:t>
            </a:r>
          </a:p>
          <a:p>
            <a:r>
              <a:rPr lang="en-US" b="1" dirty="0" smtClean="0"/>
              <a:t>A. AT A MCDONALDS’  (P.84)</a:t>
            </a:r>
            <a:endParaRPr lang="en-US" dirty="0" smtClean="0"/>
          </a:p>
          <a:p>
            <a:r>
              <a:rPr lang="en-US" b="1" dirty="0" smtClean="0"/>
              <a:t>1.  </a:t>
            </a:r>
            <a:r>
              <a:rPr lang="en-US" b="1" i="1" dirty="0" smtClean="0"/>
              <a:t>Two years ago, Lee Beck went to a McDonald’s in New Mexico.</a:t>
            </a:r>
            <a:endParaRPr lang="en-US" dirty="0" smtClean="0"/>
          </a:p>
          <a:p>
            <a:r>
              <a:rPr lang="en-US" dirty="0" smtClean="0"/>
              <a:t>2.  She ordered a cup of hot coffee.</a:t>
            </a:r>
          </a:p>
          <a:p>
            <a:r>
              <a:rPr lang="en-US" dirty="0" smtClean="0"/>
              <a:t>3.  The coffee spilled and she was hurt.</a:t>
            </a:r>
          </a:p>
          <a:p>
            <a:r>
              <a:rPr lang="en-US" dirty="0" smtClean="0"/>
              <a:t>She spilled the coffee and was hurt.</a:t>
            </a:r>
          </a:p>
          <a:p>
            <a:r>
              <a:rPr lang="en-US" dirty="0" smtClean="0"/>
              <a:t>4.  She sued McDonald’s and won 2,700,000 dollars.</a:t>
            </a:r>
          </a:p>
          <a:p>
            <a:r>
              <a:rPr lang="en-US" dirty="0" smtClean="0"/>
              <a:t>5.  Now McDonald’s has a warning printed in red on its cups.</a:t>
            </a:r>
          </a:p>
          <a:p>
            <a:r>
              <a:rPr lang="en-US" dirty="0" smtClean="0"/>
              <a:t>6.  It says that the contents of the cup are very hot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รับ </a:t>
            </a:r>
            <a:r>
              <a:rPr lang="en-US" b="1" dirty="0" smtClean="0"/>
              <a:t>sheet </a:t>
            </a:r>
            <a:r>
              <a:rPr lang="th-TH" b="1" dirty="0" smtClean="0"/>
              <a:t>หน้า 85</a:t>
            </a:r>
          </a:p>
          <a:p>
            <a:r>
              <a:rPr lang="th-TH" b="1" dirty="0" smtClean="0"/>
              <a:t>งานที่ 7 ... เปลี่ยน </a:t>
            </a:r>
            <a:r>
              <a:rPr lang="en-US" b="1" dirty="0" smtClean="0"/>
              <a:t>Verb </a:t>
            </a:r>
            <a:r>
              <a:rPr lang="th-TH" b="1" dirty="0" smtClean="0"/>
              <a:t>ในวงเล็บให้อยู่ในรูปแบบที่ถูกต้อง เช่น </a:t>
            </a:r>
            <a:r>
              <a:rPr lang="en-US" b="1" dirty="0" smtClean="0"/>
              <a:t>V2, V1 </a:t>
            </a:r>
            <a:r>
              <a:rPr lang="en-US" b="1" dirty="0" err="1" smtClean="0"/>
              <a:t>ing</a:t>
            </a:r>
            <a:r>
              <a:rPr lang="en-US" b="1" dirty="0" smtClean="0"/>
              <a:t>, was + V3, </a:t>
            </a:r>
            <a:r>
              <a:rPr lang="th-TH" b="1" dirty="0" smtClean="0"/>
              <a:t>หรือ อื่น ๆ </a:t>
            </a:r>
          </a:p>
          <a:p>
            <a:r>
              <a:rPr lang="th-TH" b="1" dirty="0" smtClean="0"/>
              <a:t> </a:t>
            </a:r>
            <a:r>
              <a:rPr lang="th-TH" b="1" dirty="0" smtClean="0"/>
              <a:t>        .....  แปลเนื้อเรื่องทุกประโยคเป็นไทย</a:t>
            </a:r>
          </a:p>
          <a:p>
            <a:r>
              <a:rPr lang="th-TH" b="1" dirty="0" smtClean="0"/>
              <a:t>งานพิเศษ 7 ... แต่งประโยคตามรูปแบบของ </a:t>
            </a:r>
            <a:r>
              <a:rPr lang="en-US" b="1" dirty="0" smtClean="0"/>
              <a:t>Tense </a:t>
            </a:r>
            <a:r>
              <a:rPr lang="th-TH" b="1" dirty="0" smtClean="0"/>
              <a:t>ในแต่ละช่อง โดยเขียนลงไปบนที่ว่างในแต่ละช่อง</a:t>
            </a:r>
            <a:endParaRPr lang="th-TH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โมดูล">
  <a:themeElements>
    <a:clrScheme name="โมดูล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โมดูล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โมดูล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</TotalTime>
  <Words>160</Words>
  <Application>Microsoft Office PowerPoint</Application>
  <PresentationFormat>นำเสนอทางหน้าจอ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โมดูล</vt:lpstr>
      <vt:lpstr>The Faulty Kettle</vt:lpstr>
      <vt:lpstr>ภาพนิ่ง 2</vt:lpstr>
      <vt:lpstr>ภาพนิ่ง 3</vt:lpstr>
      <vt:lpstr>ภาพนิ่ง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5</cp:revision>
  <dcterms:created xsi:type="dcterms:W3CDTF">2015-02-04T02:35:26Z</dcterms:created>
  <dcterms:modified xsi:type="dcterms:W3CDTF">2015-02-04T02:49:19Z</dcterms:modified>
</cp:coreProperties>
</file>