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</p:sldIdLst>
  <p:sldSz cx="9144000" cy="6858000" type="screen4x3"/>
  <p:notesSz cx="6858000" cy="9144000"/>
  <p:defaultTextStyle>
    <a:defPPr>
      <a:defRPr lang="th-TH"/>
    </a:defPPr>
    <a:lvl1pPr marL="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86" d="100"/>
          <a:sy n="86" d="100"/>
        </p:scale>
        <p:origin x="-936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ภาพนิ่ง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สี่เหลี่ยมมุมมน 14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สี่เหลี่ยมมุมมน 9"/>
          <p:cNvSpPr/>
          <p:nvPr/>
        </p:nvSpPr>
        <p:spPr>
          <a:xfrm>
            <a:off x="418596" y="434162"/>
            <a:ext cx="8306809" cy="3108960"/>
          </a:xfrm>
          <a:prstGeom prst="roundRect">
            <a:avLst>
              <a:gd name="adj" fmla="val 4578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5" name="ชื่อเรื่อง 4"/>
          <p:cNvSpPr>
            <a:spLocks noGrp="1"/>
          </p:cNvSpPr>
          <p:nvPr>
            <p:ph type="ctrTitle"/>
          </p:nvPr>
        </p:nvSpPr>
        <p:spPr>
          <a:xfrm>
            <a:off x="722376" y="1820206"/>
            <a:ext cx="7772400" cy="1828800"/>
          </a:xfrm>
        </p:spPr>
        <p:txBody>
          <a:bodyPr lIns="45720" rIns="45720" bIns="45720"/>
          <a:lstStyle>
            <a:lvl1pPr algn="r">
              <a:defRPr sz="4500" b="1">
                <a:solidFill>
                  <a:schemeClr val="accent1">
                    <a:tint val="88000"/>
                    <a:satMod val="150000"/>
                  </a:schemeClr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</a:defRPr>
            </a:lvl1pPr>
            <a:extLst/>
          </a:lstStyle>
          <a:p>
            <a:r>
              <a:rPr kumimoji="0" lang="th-TH" smtClean="0"/>
              <a:t>คลิกเพื่อแก้ไขลักษณะชื่อเรื่องต้นแบบ</a:t>
            </a:r>
            <a:endParaRPr kumimoji="0" lang="en-US"/>
          </a:p>
        </p:txBody>
      </p:sp>
      <p:sp>
        <p:nvSpPr>
          <p:cNvPr id="20" name="ชื่อเรื่องรอง 19"/>
          <p:cNvSpPr>
            <a:spLocks noGrp="1"/>
          </p:cNvSpPr>
          <p:nvPr>
            <p:ph type="subTitle" idx="1"/>
          </p:nvPr>
        </p:nvSpPr>
        <p:spPr>
          <a:xfrm>
            <a:off x="722376" y="3685032"/>
            <a:ext cx="7772400" cy="914400"/>
          </a:xfrm>
        </p:spPr>
        <p:txBody>
          <a:bodyPr lIns="182880" tIns="0"/>
          <a:lstStyle>
            <a:lvl1pPr marL="36576" indent="0" algn="r">
              <a:spcBef>
                <a:spcPts val="0"/>
              </a:spcBef>
              <a:buNone/>
              <a:defRPr sz="2000">
                <a:solidFill>
                  <a:schemeClr val="bg2">
                    <a:shade val="2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th-TH" smtClean="0"/>
              <a:t>คลิกเพื่อแก้ไขลักษณะชื่อเรื่องรองต้นแบบ</a:t>
            </a:r>
            <a:endParaRPr kumimoji="0" lang="en-US"/>
          </a:p>
        </p:txBody>
      </p:sp>
      <p:sp>
        <p:nvSpPr>
          <p:cNvPr id="19" name="ตัวยึดวันที่ 18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3BAF21F7-1A55-4F90-9880-E0649E4E85E4}" type="datetimeFigureOut">
              <a:rPr lang="th-TH" smtClean="0"/>
              <a:t>04/02/58</a:t>
            </a:fld>
            <a:endParaRPr lang="th-TH"/>
          </a:p>
        </p:txBody>
      </p:sp>
      <p:sp>
        <p:nvSpPr>
          <p:cNvPr id="8" name="ตัวยึดท้ายกระดาษ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th-TH"/>
          </a:p>
        </p:txBody>
      </p:sp>
      <p:sp>
        <p:nvSpPr>
          <p:cNvPr id="11" name="ตัวยึดหมายเลขภาพนิ่ง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0D2D356-5BBA-42A2-9EBD-6A9BADA69AED}" type="slidenum">
              <a:rPr lang="th-TH" smtClean="0"/>
              <a:t>‹#›</a:t>
            </a:fld>
            <a:endParaRPr lang="th-TH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ชื่อเรื่องและเนื้อห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/>
          <a:lstStyle>
            <a:extLst/>
          </a:lstStyle>
          <a:p>
            <a:r>
              <a:rPr kumimoji="0" lang="th-TH" smtClean="0"/>
              <a:t>คลิกเพื่อแก้ไขลักษณะชื่อเรื่องต้นแบบ</a:t>
            </a:r>
            <a:endParaRPr kumimoji="0" lang="en-US"/>
          </a:p>
        </p:txBody>
      </p:sp>
      <p:sp>
        <p:nvSpPr>
          <p:cNvPr id="3" name="ตัวยึดเนื้อหา 2"/>
          <p:cNvSpPr>
            <a:spLocks noGrp="1"/>
          </p:cNvSpPr>
          <p:nvPr>
            <p:ph idx="1"/>
          </p:nvPr>
        </p:nvSpPr>
        <p:spPr>
          <a:xfrm>
            <a:off x="502920" y="530352"/>
            <a:ext cx="8183880" cy="4187952"/>
          </a:xfrm>
        </p:spPr>
        <p:txBody>
          <a:bodyPr/>
          <a:lstStyle>
            <a:extLst/>
          </a:lstStyle>
          <a:p>
            <a:pPr lvl="0" eaLnBrk="1" latinLnBrk="0" hangingPunct="1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 eaLnBrk="1" latinLnBrk="0" hangingPunct="1"/>
            <a:r>
              <a:rPr lang="th-TH" smtClean="0"/>
              <a:t>ระดับที่สอง</a:t>
            </a:r>
          </a:p>
          <a:p>
            <a:pPr lvl="2" eaLnBrk="1" latinLnBrk="0" hangingPunct="1"/>
            <a:r>
              <a:rPr lang="th-TH" smtClean="0"/>
              <a:t>ระดับที่สาม</a:t>
            </a:r>
          </a:p>
          <a:p>
            <a:pPr lvl="3" eaLnBrk="1" latinLnBrk="0" hangingPunct="1"/>
            <a:r>
              <a:rPr lang="th-TH" smtClean="0"/>
              <a:t>ระดับที่สี่</a:t>
            </a:r>
          </a:p>
          <a:p>
            <a:pPr lvl="4" eaLnBrk="1" latinLnBrk="0" hangingPunct="1"/>
            <a:r>
              <a:rPr lang="th-TH" smtClean="0"/>
              <a:t>ระดับที่ห้า</a:t>
            </a:r>
            <a:endParaRPr kumimoji="0" lang="en-US"/>
          </a:p>
        </p:txBody>
      </p:sp>
      <p:sp>
        <p:nvSpPr>
          <p:cNvPr id="4" name="ตัวยึดวันที่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3BAF21F7-1A55-4F90-9880-E0649E4E85E4}" type="datetimeFigureOut">
              <a:rPr lang="th-TH" smtClean="0"/>
              <a:t>04/02/58</a:t>
            </a:fld>
            <a:endParaRPr lang="th-TH"/>
          </a:p>
        </p:txBody>
      </p:sp>
      <p:sp>
        <p:nvSpPr>
          <p:cNvPr id="5" name="ตัวยึดท้ายกระดา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th-TH"/>
          </a:p>
        </p:txBody>
      </p:sp>
      <p:sp>
        <p:nvSpPr>
          <p:cNvPr id="6" name="ตัวยึดหมายเลขภาพนิ่ง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0D2D356-5BBA-42A2-9EBD-6A9BADA69AED}" type="slidenum">
              <a:rPr lang="th-TH" smtClean="0"/>
              <a:t>‹#›</a:t>
            </a:fld>
            <a:endParaRPr lang="th-TH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ส่วนหัวของ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สี่เหลี่ยมมุมมน 13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สี่เหลี่ยมมุมมน 10"/>
          <p:cNvSpPr/>
          <p:nvPr/>
        </p:nvSpPr>
        <p:spPr>
          <a:xfrm>
            <a:off x="418596" y="434162"/>
            <a:ext cx="8306809" cy="4341329"/>
          </a:xfrm>
          <a:prstGeom prst="roundRect">
            <a:avLst>
              <a:gd name="adj" fmla="val 2127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468344" y="4928616"/>
            <a:ext cx="8183880" cy="676656"/>
          </a:xfrm>
        </p:spPr>
        <p:txBody>
          <a:bodyPr lIns="91440" bIns="0" anchor="b"/>
          <a:lstStyle>
            <a:lvl1pPr algn="l">
              <a:buNone/>
              <a:defRPr sz="3600" b="0" cap="none" baseline="0">
                <a:solidFill>
                  <a:schemeClr val="bg2">
                    <a:shade val="25000"/>
                  </a:schemeClr>
                </a:solidFill>
                <a:effectLst/>
              </a:defRPr>
            </a:lvl1pPr>
            <a:extLst/>
          </a:lstStyle>
          <a:p>
            <a:r>
              <a:rPr kumimoji="0" lang="th-TH" smtClean="0"/>
              <a:t>คลิกเพื่อแก้ไขลักษณะชื่อเรื่องต้นแบบ</a:t>
            </a:r>
            <a:endParaRPr kumimoji="0" lang="en-US"/>
          </a:p>
        </p:txBody>
      </p:sp>
      <p:sp>
        <p:nvSpPr>
          <p:cNvPr id="3" name="ตัวยึดข้อความ 2"/>
          <p:cNvSpPr>
            <a:spLocks noGrp="1"/>
          </p:cNvSpPr>
          <p:nvPr>
            <p:ph type="body" idx="1"/>
          </p:nvPr>
        </p:nvSpPr>
        <p:spPr>
          <a:xfrm>
            <a:off x="468344" y="5624484"/>
            <a:ext cx="8183880" cy="420624"/>
          </a:xfrm>
        </p:spPr>
        <p:txBody>
          <a:bodyPr lIns="118872" tIns="0" anchor="t"/>
          <a:lstStyle>
            <a:lvl1pPr marL="0" marR="36576" indent="0" algn="l"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accent1">
                    <a:shade val="50000"/>
                    <a:satMod val="110000"/>
                  </a:schemeClr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th-TH" smtClean="0"/>
              <a:t>คลิกเพื่อแก้ไขลักษณะของข้อความต้นแบบ</a:t>
            </a:r>
          </a:p>
        </p:txBody>
      </p:sp>
      <p:sp>
        <p:nvSpPr>
          <p:cNvPr id="4" name="ตัวยึดวันที่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3BAF21F7-1A55-4F90-9880-E0649E4E85E4}" type="datetimeFigureOut">
              <a:rPr lang="th-TH" smtClean="0"/>
              <a:t>04/02/58</a:t>
            </a:fld>
            <a:endParaRPr lang="th-TH"/>
          </a:p>
        </p:txBody>
      </p:sp>
      <p:sp>
        <p:nvSpPr>
          <p:cNvPr id="5" name="ตัวยึดท้ายกระดา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th-TH"/>
          </a:p>
        </p:txBody>
      </p:sp>
      <p:sp>
        <p:nvSpPr>
          <p:cNvPr id="6" name="ตัวยึดหมายเลขภาพนิ่ง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0D2D356-5BBA-42A2-9EBD-6A9BADA69AED}" type="slidenum">
              <a:rPr lang="th-TH" smtClean="0"/>
              <a:t>‹#›</a:t>
            </a:fld>
            <a:endParaRPr lang="th-TH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เนื้อหา 2 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th-TH" smtClean="0"/>
              <a:t>คลิกเพื่อแก้ไขลักษณะชื่อเรื่องต้นแบบ</a:t>
            </a:r>
            <a:endParaRPr kumimoji="0" lang="en-US"/>
          </a:p>
        </p:txBody>
      </p:sp>
      <p:sp>
        <p:nvSpPr>
          <p:cNvPr id="3" name="ตัวยึดเนื้อหา 2"/>
          <p:cNvSpPr>
            <a:spLocks noGrp="1"/>
          </p:cNvSpPr>
          <p:nvPr>
            <p:ph sz="half" idx="1"/>
          </p:nvPr>
        </p:nvSpPr>
        <p:spPr>
          <a:xfrm>
            <a:off x="514352" y="530352"/>
            <a:ext cx="3931920" cy="4389120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 eaLnBrk="1" latinLnBrk="0" hangingPunct="1"/>
            <a:r>
              <a:rPr lang="th-TH" smtClean="0"/>
              <a:t>ระดับที่สอง</a:t>
            </a:r>
          </a:p>
          <a:p>
            <a:pPr lvl="2" eaLnBrk="1" latinLnBrk="0" hangingPunct="1"/>
            <a:r>
              <a:rPr lang="th-TH" smtClean="0"/>
              <a:t>ระดับที่สาม</a:t>
            </a:r>
          </a:p>
          <a:p>
            <a:pPr lvl="3" eaLnBrk="1" latinLnBrk="0" hangingPunct="1"/>
            <a:r>
              <a:rPr lang="th-TH" smtClean="0"/>
              <a:t>ระดับที่สี่</a:t>
            </a:r>
          </a:p>
          <a:p>
            <a:pPr lvl="4" eaLnBrk="1" latinLnBrk="0" hangingPunct="1"/>
            <a:r>
              <a:rPr lang="th-TH" smtClean="0"/>
              <a:t>ระดับที่ห้า</a:t>
            </a:r>
            <a:endParaRPr kumimoji="0" lang="en-US"/>
          </a:p>
        </p:txBody>
      </p:sp>
      <p:sp>
        <p:nvSpPr>
          <p:cNvPr id="4" name="ตัวยึดเนื้อหา 3"/>
          <p:cNvSpPr>
            <a:spLocks noGrp="1"/>
          </p:cNvSpPr>
          <p:nvPr>
            <p:ph sz="half" idx="2"/>
          </p:nvPr>
        </p:nvSpPr>
        <p:spPr>
          <a:xfrm>
            <a:off x="4755360" y="530352"/>
            <a:ext cx="3931920" cy="4389120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 eaLnBrk="1" latinLnBrk="0" hangingPunct="1"/>
            <a:r>
              <a:rPr lang="th-TH" smtClean="0"/>
              <a:t>ระดับที่สอง</a:t>
            </a:r>
          </a:p>
          <a:p>
            <a:pPr lvl="2" eaLnBrk="1" latinLnBrk="0" hangingPunct="1"/>
            <a:r>
              <a:rPr lang="th-TH" smtClean="0"/>
              <a:t>ระดับที่สาม</a:t>
            </a:r>
          </a:p>
          <a:p>
            <a:pPr lvl="3" eaLnBrk="1" latinLnBrk="0" hangingPunct="1"/>
            <a:r>
              <a:rPr lang="th-TH" smtClean="0"/>
              <a:t>ระดับที่สี่</a:t>
            </a:r>
          </a:p>
          <a:p>
            <a:pPr lvl="4" eaLnBrk="1" latinLnBrk="0" hangingPunct="1"/>
            <a:r>
              <a:rPr lang="th-TH" smtClean="0"/>
              <a:t>ระดับที่ห้า</a:t>
            </a:r>
            <a:endParaRPr kumimoji="0" lang="en-US"/>
          </a:p>
        </p:txBody>
      </p:sp>
      <p:sp>
        <p:nvSpPr>
          <p:cNvPr id="5" name="ตัวยึดวันที่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3BAF21F7-1A55-4F90-9880-E0649E4E85E4}" type="datetimeFigureOut">
              <a:rPr lang="th-TH" smtClean="0"/>
              <a:t>04/02/58</a:t>
            </a:fld>
            <a:endParaRPr lang="th-TH"/>
          </a:p>
        </p:txBody>
      </p:sp>
      <p:sp>
        <p:nvSpPr>
          <p:cNvPr id="6" name="ตัวยึดท้ายกระดาษ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th-TH"/>
          </a:p>
        </p:txBody>
      </p:sp>
      <p:sp>
        <p:nvSpPr>
          <p:cNvPr id="7" name="ตัวยึดหมายเลขภาพนิ่ง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0D2D356-5BBA-42A2-9EBD-6A9BADA69AED}" type="slidenum">
              <a:rPr lang="th-TH" smtClean="0"/>
              <a:t>‹#›</a:t>
            </a:fld>
            <a:endParaRPr lang="th-TH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การเปรียบเทียบ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 anchor="b"/>
          <a:lstStyle>
            <a:lvl1pPr>
              <a:defRPr b="1"/>
            </a:lvl1pPr>
            <a:extLst/>
          </a:lstStyle>
          <a:p>
            <a:r>
              <a:rPr kumimoji="0" lang="th-TH" smtClean="0"/>
              <a:t>คลิกเพื่อแก้ไขลักษณะชื่อเรื่องต้นแบบ</a:t>
            </a:r>
            <a:endParaRPr kumimoji="0" lang="en-US"/>
          </a:p>
        </p:txBody>
      </p:sp>
      <p:sp>
        <p:nvSpPr>
          <p:cNvPr id="3" name="ตัวยึดข้อความ 2"/>
          <p:cNvSpPr>
            <a:spLocks noGrp="1"/>
          </p:cNvSpPr>
          <p:nvPr>
            <p:ph type="body" idx="1"/>
          </p:nvPr>
        </p:nvSpPr>
        <p:spPr>
          <a:xfrm>
            <a:off x="607224" y="579438"/>
            <a:ext cx="3931920" cy="792162"/>
          </a:xfrm>
        </p:spPr>
        <p:txBody>
          <a:bodyPr lIns="146304" anchor="ctr"/>
          <a:lstStyle>
            <a:lvl1pPr marL="0" indent="0" algn="l">
              <a:buNone/>
              <a:defRPr sz="2400" b="1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th-TH" smtClean="0"/>
              <a:t>คลิกเพื่อแก้ไขลักษณะของข้อความต้นแบบ</a:t>
            </a:r>
          </a:p>
        </p:txBody>
      </p:sp>
      <p:sp>
        <p:nvSpPr>
          <p:cNvPr id="4" name="ตัวยึดข้อความ 3"/>
          <p:cNvSpPr>
            <a:spLocks noGrp="1"/>
          </p:cNvSpPr>
          <p:nvPr>
            <p:ph type="body" sz="half" idx="3"/>
          </p:nvPr>
        </p:nvSpPr>
        <p:spPr>
          <a:xfrm>
            <a:off x="4652169" y="579438"/>
            <a:ext cx="3931920" cy="792162"/>
          </a:xfrm>
        </p:spPr>
        <p:txBody>
          <a:bodyPr lIns="137160" anchor="ctr"/>
          <a:lstStyle>
            <a:lvl1pPr marL="0" indent="0" algn="l">
              <a:buNone/>
              <a:defRPr sz="2400" b="1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th-TH" smtClean="0"/>
              <a:t>คลิกเพื่อแก้ไขลักษณะของข้อความต้นแบบ</a:t>
            </a:r>
          </a:p>
        </p:txBody>
      </p:sp>
      <p:sp>
        <p:nvSpPr>
          <p:cNvPr id="5" name="ตัวยึดเนื้อหา 4"/>
          <p:cNvSpPr>
            <a:spLocks noGrp="1"/>
          </p:cNvSpPr>
          <p:nvPr>
            <p:ph sz="quarter" idx="2"/>
          </p:nvPr>
        </p:nvSpPr>
        <p:spPr>
          <a:xfrm>
            <a:off x="607224" y="1447800"/>
            <a:ext cx="3931920" cy="3489960"/>
          </a:xfrm>
        </p:spPr>
        <p:txBody>
          <a:bodyPr anchor="t"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  <a:extLst/>
          </a:lstStyle>
          <a:p>
            <a:pPr lvl="0" eaLnBrk="1" latinLnBrk="0" hangingPunct="1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 eaLnBrk="1" latinLnBrk="0" hangingPunct="1"/>
            <a:r>
              <a:rPr lang="th-TH" smtClean="0"/>
              <a:t>ระดับที่สอง</a:t>
            </a:r>
          </a:p>
          <a:p>
            <a:pPr lvl="2" eaLnBrk="1" latinLnBrk="0" hangingPunct="1"/>
            <a:r>
              <a:rPr lang="th-TH" smtClean="0"/>
              <a:t>ระดับที่สาม</a:t>
            </a:r>
          </a:p>
          <a:p>
            <a:pPr lvl="3" eaLnBrk="1" latinLnBrk="0" hangingPunct="1"/>
            <a:r>
              <a:rPr lang="th-TH" smtClean="0"/>
              <a:t>ระดับที่สี่</a:t>
            </a:r>
          </a:p>
          <a:p>
            <a:pPr lvl="4" eaLnBrk="1" latinLnBrk="0" hangingPunct="1"/>
            <a:r>
              <a:rPr lang="th-TH" smtClean="0"/>
              <a:t>ระดับที่ห้า</a:t>
            </a:r>
            <a:endParaRPr kumimoji="0" lang="en-US"/>
          </a:p>
        </p:txBody>
      </p:sp>
      <p:sp>
        <p:nvSpPr>
          <p:cNvPr id="6" name="ตัวยึดเนื้อหา 5"/>
          <p:cNvSpPr>
            <a:spLocks noGrp="1"/>
          </p:cNvSpPr>
          <p:nvPr>
            <p:ph sz="quarter" idx="4"/>
          </p:nvPr>
        </p:nvSpPr>
        <p:spPr>
          <a:xfrm>
            <a:off x="4652169" y="1447800"/>
            <a:ext cx="3931920" cy="3489960"/>
          </a:xfrm>
        </p:spPr>
        <p:txBody>
          <a:bodyPr anchor="t"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  <a:extLst/>
          </a:lstStyle>
          <a:p>
            <a:pPr lvl="0" eaLnBrk="1" latinLnBrk="0" hangingPunct="1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 eaLnBrk="1" latinLnBrk="0" hangingPunct="1"/>
            <a:r>
              <a:rPr lang="th-TH" smtClean="0"/>
              <a:t>ระดับที่สอง</a:t>
            </a:r>
          </a:p>
          <a:p>
            <a:pPr lvl="2" eaLnBrk="1" latinLnBrk="0" hangingPunct="1"/>
            <a:r>
              <a:rPr lang="th-TH" smtClean="0"/>
              <a:t>ระดับที่สาม</a:t>
            </a:r>
          </a:p>
          <a:p>
            <a:pPr lvl="3" eaLnBrk="1" latinLnBrk="0" hangingPunct="1"/>
            <a:r>
              <a:rPr lang="th-TH" smtClean="0"/>
              <a:t>ระดับที่สี่</a:t>
            </a:r>
          </a:p>
          <a:p>
            <a:pPr lvl="4" eaLnBrk="1" latinLnBrk="0" hangingPunct="1"/>
            <a:r>
              <a:rPr lang="th-TH" smtClean="0"/>
              <a:t>ระดับที่ห้า</a:t>
            </a:r>
            <a:endParaRPr kumimoji="0" lang="en-US"/>
          </a:p>
        </p:txBody>
      </p:sp>
      <p:sp>
        <p:nvSpPr>
          <p:cNvPr id="7" name="ตัวยึดวันที่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3BAF21F7-1A55-4F90-9880-E0649E4E85E4}" type="datetimeFigureOut">
              <a:rPr lang="th-TH" smtClean="0"/>
              <a:t>04/02/58</a:t>
            </a:fld>
            <a:endParaRPr lang="th-TH"/>
          </a:p>
        </p:txBody>
      </p:sp>
      <p:sp>
        <p:nvSpPr>
          <p:cNvPr id="8" name="ตัวยึดท้ายกระดาษ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th-TH"/>
          </a:p>
        </p:txBody>
      </p:sp>
      <p:sp>
        <p:nvSpPr>
          <p:cNvPr id="9" name="ตัวยึดหมายเลขภาพนิ่ง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0D2D356-5BBA-42A2-9EBD-6A9BADA69AED}" type="slidenum">
              <a:rPr lang="th-TH" smtClean="0"/>
              <a:t>‹#›</a:t>
            </a:fld>
            <a:endParaRPr lang="th-TH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เฉพาะ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th-TH" smtClean="0"/>
              <a:t>คลิกเพื่อแก้ไขลักษณะชื่อเรื่องต้นแบบ</a:t>
            </a:r>
            <a:endParaRPr kumimoji="0" lang="en-US"/>
          </a:p>
        </p:txBody>
      </p:sp>
      <p:sp>
        <p:nvSpPr>
          <p:cNvPr id="3" name="ตัวยึดวันที่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3BAF21F7-1A55-4F90-9880-E0649E4E85E4}" type="datetimeFigureOut">
              <a:rPr lang="th-TH" smtClean="0"/>
              <a:t>04/02/58</a:t>
            </a:fld>
            <a:endParaRPr lang="th-TH"/>
          </a:p>
        </p:txBody>
      </p:sp>
      <p:sp>
        <p:nvSpPr>
          <p:cNvPr id="4" name="ตัวยึดท้ายกระดาษ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th-TH"/>
          </a:p>
        </p:txBody>
      </p:sp>
      <p:sp>
        <p:nvSpPr>
          <p:cNvPr id="5" name="ตัวยึดหมายเลขภาพนิ่ง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0D2D356-5BBA-42A2-9EBD-6A9BADA69AED}" type="slidenum">
              <a:rPr lang="th-TH" smtClean="0"/>
              <a:t>‹#›</a:t>
            </a:fld>
            <a:endParaRPr lang="th-TH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ว่างเปล่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สี่เหลี่ยมมุมมน 6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ตัวยึดวันที่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3BAF21F7-1A55-4F90-9880-E0649E4E85E4}" type="datetimeFigureOut">
              <a:rPr lang="th-TH" smtClean="0"/>
              <a:t>04/02/58</a:t>
            </a:fld>
            <a:endParaRPr lang="th-TH"/>
          </a:p>
        </p:txBody>
      </p:sp>
      <p:sp>
        <p:nvSpPr>
          <p:cNvPr id="3" name="ตัวยึดท้ายกระดาษ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th-TH"/>
          </a:p>
        </p:txBody>
      </p:sp>
      <p:sp>
        <p:nvSpPr>
          <p:cNvPr id="4" name="ตัวยึดหมายเลขภาพนิ่ง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0D2D356-5BBA-42A2-9EBD-6A9BADA69AED}" type="slidenum">
              <a:rPr lang="th-TH" smtClean="0"/>
              <a:t>‹#›</a:t>
            </a:fld>
            <a:endParaRPr lang="th-TH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เนื้อหา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5538784" y="533400"/>
            <a:ext cx="2971800" cy="914400"/>
          </a:xfrm>
        </p:spPr>
        <p:txBody>
          <a:bodyPr anchor="b"/>
          <a:lstStyle>
            <a:lvl1pPr algn="l">
              <a:buNone/>
              <a:defRPr sz="2200" b="1">
                <a:solidFill>
                  <a:schemeClr val="accent1"/>
                </a:solidFill>
              </a:defRPr>
            </a:lvl1pPr>
            <a:extLst/>
          </a:lstStyle>
          <a:p>
            <a:r>
              <a:rPr kumimoji="0" lang="th-TH" smtClean="0"/>
              <a:t>คลิกเพื่อแก้ไขลักษณะชื่อเรื่องต้นแบบ</a:t>
            </a:r>
            <a:endParaRPr kumimoji="0" lang="en-US"/>
          </a:p>
        </p:txBody>
      </p:sp>
      <p:sp>
        <p:nvSpPr>
          <p:cNvPr id="3" name="ตัวยึดข้อความ 2"/>
          <p:cNvSpPr>
            <a:spLocks noGrp="1"/>
          </p:cNvSpPr>
          <p:nvPr>
            <p:ph type="body" idx="2"/>
          </p:nvPr>
        </p:nvSpPr>
        <p:spPr>
          <a:xfrm>
            <a:off x="5538847" y="1447802"/>
            <a:ext cx="2971800" cy="4206112"/>
          </a:xfrm>
        </p:spPr>
        <p:txBody>
          <a:bodyPr lIns="91440"/>
          <a:lstStyle>
            <a:lvl1pPr marL="18288" marR="18288" indent="0">
              <a:spcBef>
                <a:spcPts val="0"/>
              </a:spcBef>
              <a:buNone/>
              <a:defRPr sz="1400">
                <a:solidFill>
                  <a:schemeClr val="tx1"/>
                </a:solidFill>
              </a:defRPr>
            </a:lvl1pPr>
            <a:lvl2pPr>
              <a:buNone/>
              <a:defRPr sz="1200">
                <a:solidFill>
                  <a:schemeClr val="tx1"/>
                </a:solidFill>
              </a:defRPr>
            </a:lvl2pPr>
            <a:lvl3pPr>
              <a:buNone/>
              <a:defRPr sz="1000">
                <a:solidFill>
                  <a:schemeClr val="tx1"/>
                </a:solidFill>
              </a:defRPr>
            </a:lvl3pPr>
            <a:lvl4pPr>
              <a:buNone/>
              <a:defRPr sz="900">
                <a:solidFill>
                  <a:schemeClr val="tx1"/>
                </a:solidFill>
              </a:defRPr>
            </a:lvl4pPr>
            <a:lvl5pPr>
              <a:buNone/>
              <a:defRPr sz="900">
                <a:solidFill>
                  <a:schemeClr val="tx1"/>
                </a:solidFill>
              </a:defRPr>
            </a:lvl5pPr>
            <a:extLst/>
          </a:lstStyle>
          <a:p>
            <a:pPr lvl="0" eaLnBrk="1" latinLnBrk="0" hangingPunct="1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 eaLnBrk="1" latinLnBrk="0" hangingPunct="1"/>
            <a:r>
              <a:rPr lang="th-TH" smtClean="0"/>
              <a:t>ระดับที่สอง</a:t>
            </a:r>
          </a:p>
          <a:p>
            <a:pPr lvl="2" eaLnBrk="1" latinLnBrk="0" hangingPunct="1"/>
            <a:r>
              <a:rPr lang="th-TH" smtClean="0"/>
              <a:t>ระดับที่สาม</a:t>
            </a:r>
          </a:p>
          <a:p>
            <a:pPr lvl="3" eaLnBrk="1" latinLnBrk="0" hangingPunct="1"/>
            <a:r>
              <a:rPr lang="th-TH" smtClean="0"/>
              <a:t>ระดับที่สี่</a:t>
            </a:r>
          </a:p>
          <a:p>
            <a:pPr lvl="4" eaLnBrk="1" latinLnBrk="0" hangingPunct="1"/>
            <a:r>
              <a:rPr lang="th-TH" smtClean="0"/>
              <a:t>ระดับที่ห้า</a:t>
            </a:r>
            <a:endParaRPr kumimoji="0" lang="en-US"/>
          </a:p>
        </p:txBody>
      </p:sp>
      <p:sp>
        <p:nvSpPr>
          <p:cNvPr id="4" name="ตัวยึดเนื้อหา 3"/>
          <p:cNvSpPr>
            <a:spLocks noGrp="1"/>
          </p:cNvSpPr>
          <p:nvPr>
            <p:ph sz="half" idx="1"/>
          </p:nvPr>
        </p:nvSpPr>
        <p:spPr>
          <a:xfrm>
            <a:off x="761372" y="930144"/>
            <a:ext cx="4626159" cy="4724402"/>
          </a:xfrm>
        </p:spPr>
        <p:txBody>
          <a:bodyPr/>
          <a:lstStyle>
            <a:lvl1pPr>
              <a:defRPr sz="2800">
                <a:solidFill>
                  <a:schemeClr val="tx1"/>
                </a:solidFill>
              </a:defRPr>
            </a:lvl1pPr>
            <a:lvl2pPr>
              <a:defRPr sz="2600">
                <a:solidFill>
                  <a:schemeClr val="tx1"/>
                </a:solidFill>
              </a:defRPr>
            </a:lvl2pPr>
            <a:lvl3pPr>
              <a:defRPr sz="2400">
                <a:solidFill>
                  <a:schemeClr val="tx1"/>
                </a:solidFill>
              </a:defRPr>
            </a:lvl3pPr>
            <a:lvl4pPr>
              <a:defRPr sz="2000">
                <a:solidFill>
                  <a:schemeClr val="tx1"/>
                </a:solidFill>
              </a:defRPr>
            </a:lvl4pPr>
            <a:lvl5pPr>
              <a:defRPr sz="2000">
                <a:solidFill>
                  <a:schemeClr val="tx1"/>
                </a:solidFill>
              </a:defRPr>
            </a:lvl5pPr>
            <a:lvl6pPr>
              <a:buNone/>
              <a:defRPr/>
            </a:lvl6pPr>
            <a:extLst/>
          </a:lstStyle>
          <a:p>
            <a:pPr lvl="0" eaLnBrk="1" latinLnBrk="0" hangingPunct="1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 eaLnBrk="1" latinLnBrk="0" hangingPunct="1"/>
            <a:r>
              <a:rPr lang="th-TH" smtClean="0"/>
              <a:t>ระดับที่สอง</a:t>
            </a:r>
          </a:p>
          <a:p>
            <a:pPr lvl="2" eaLnBrk="1" latinLnBrk="0" hangingPunct="1"/>
            <a:r>
              <a:rPr lang="th-TH" smtClean="0"/>
              <a:t>ระดับที่สาม</a:t>
            </a:r>
          </a:p>
          <a:p>
            <a:pPr lvl="3" eaLnBrk="1" latinLnBrk="0" hangingPunct="1"/>
            <a:r>
              <a:rPr lang="th-TH" smtClean="0"/>
              <a:t>ระดับที่สี่</a:t>
            </a:r>
          </a:p>
          <a:p>
            <a:pPr lvl="4" eaLnBrk="1" latinLnBrk="0" hangingPunct="1"/>
            <a:r>
              <a:rPr lang="th-TH" smtClean="0"/>
              <a:t>ระดับที่ห้า</a:t>
            </a:r>
            <a:endParaRPr kumimoji="0" lang="en-US"/>
          </a:p>
        </p:txBody>
      </p:sp>
      <p:sp>
        <p:nvSpPr>
          <p:cNvPr id="5" name="ตัวยึดวันที่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3BAF21F7-1A55-4F90-9880-E0649E4E85E4}" type="datetimeFigureOut">
              <a:rPr lang="th-TH" smtClean="0"/>
              <a:t>04/02/58</a:t>
            </a:fld>
            <a:endParaRPr lang="th-TH"/>
          </a:p>
        </p:txBody>
      </p:sp>
      <p:sp>
        <p:nvSpPr>
          <p:cNvPr id="6" name="ตัวยึดท้ายกระดาษ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th-TH"/>
          </a:p>
        </p:txBody>
      </p:sp>
      <p:sp>
        <p:nvSpPr>
          <p:cNvPr id="7" name="ตัวยึดหมายเลขภาพนิ่ง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0D2D356-5BBA-42A2-9EBD-6A9BADA69AED}" type="slidenum">
              <a:rPr lang="th-TH" smtClean="0"/>
              <a:t>‹#›</a:t>
            </a:fld>
            <a:endParaRPr lang="th-TH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รูปภาพ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สี่เหลี่ยมมุมมน 14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มนมุมสี่เหลี่ยมหนึ่งมุม 10"/>
          <p:cNvSpPr/>
          <p:nvPr/>
        </p:nvSpPr>
        <p:spPr>
          <a:xfrm>
            <a:off x="6400800" y="434162"/>
            <a:ext cx="2324605" cy="4343400"/>
          </a:xfrm>
          <a:prstGeom prst="round1Rect">
            <a:avLst>
              <a:gd name="adj" fmla="val 2748"/>
            </a:avLst>
          </a:prstGeom>
          <a:solidFill>
            <a:srgbClr val="1C1C1C"/>
          </a:soli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457200" y="5012056"/>
            <a:ext cx="8229600" cy="1051560"/>
          </a:xfrm>
        </p:spPr>
        <p:txBody>
          <a:bodyPr anchor="t"/>
          <a:lstStyle>
            <a:lvl1pPr algn="l">
              <a:buNone/>
              <a:defRPr sz="3600" b="0">
                <a:solidFill>
                  <a:schemeClr val="bg2">
                    <a:shade val="25000"/>
                  </a:schemeClr>
                </a:solidFill>
                <a:effectLst/>
              </a:defRPr>
            </a:lvl1pPr>
            <a:extLst/>
          </a:lstStyle>
          <a:p>
            <a:r>
              <a:rPr kumimoji="0" lang="th-TH" smtClean="0"/>
              <a:t>คลิกเพื่อแก้ไขลักษณะชื่อเรื่องต้นแบบ</a:t>
            </a:r>
            <a:endParaRPr kumimoji="0" lang="en-US"/>
          </a:p>
        </p:txBody>
      </p:sp>
      <p:sp>
        <p:nvSpPr>
          <p:cNvPr id="4" name="ตัวยึดข้อความ 3"/>
          <p:cNvSpPr>
            <a:spLocks noGrp="1"/>
          </p:cNvSpPr>
          <p:nvPr>
            <p:ph type="body" sz="half" idx="2"/>
          </p:nvPr>
        </p:nvSpPr>
        <p:spPr bwMode="grayWhite">
          <a:xfrm>
            <a:off x="6462712" y="533400"/>
            <a:ext cx="2240280" cy="4211480"/>
          </a:xfrm>
        </p:spPr>
        <p:txBody>
          <a:bodyPr lIns="91440"/>
          <a:lstStyle>
            <a:lvl1pPr marL="45720" indent="0" algn="l">
              <a:spcBef>
                <a:spcPts val="0"/>
              </a:spcBef>
              <a:buNone/>
              <a:defRPr sz="1400">
                <a:solidFill>
                  <a:srgbClr val="FFFFFF"/>
                </a:solidFill>
              </a:defRPr>
            </a:lvl1pPr>
            <a:lvl2pPr>
              <a:defRPr sz="1200">
                <a:solidFill>
                  <a:srgbClr val="FFFFFF"/>
                </a:solidFill>
              </a:defRPr>
            </a:lvl2pPr>
            <a:lvl3pPr>
              <a:defRPr sz="1000">
                <a:solidFill>
                  <a:srgbClr val="FFFFFF"/>
                </a:solidFill>
              </a:defRPr>
            </a:lvl3pPr>
            <a:lvl4pPr>
              <a:defRPr sz="900">
                <a:solidFill>
                  <a:srgbClr val="FFFFFF"/>
                </a:solidFill>
              </a:defRPr>
            </a:lvl4pPr>
            <a:lvl5pPr>
              <a:defRPr sz="900">
                <a:solidFill>
                  <a:srgbClr val="FFFFFF"/>
                </a:solidFill>
              </a:defRPr>
            </a:lvl5pPr>
            <a:extLst/>
          </a:lstStyle>
          <a:p>
            <a:pPr lvl="0" eaLnBrk="1" latinLnBrk="0" hangingPunct="1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 eaLnBrk="1" latinLnBrk="0" hangingPunct="1"/>
            <a:r>
              <a:rPr lang="th-TH" smtClean="0"/>
              <a:t>ระดับที่สอง</a:t>
            </a:r>
          </a:p>
          <a:p>
            <a:pPr lvl="2" eaLnBrk="1" latinLnBrk="0" hangingPunct="1"/>
            <a:r>
              <a:rPr lang="th-TH" smtClean="0"/>
              <a:t>ระดับที่สาม</a:t>
            </a:r>
          </a:p>
          <a:p>
            <a:pPr lvl="3" eaLnBrk="1" latinLnBrk="0" hangingPunct="1"/>
            <a:r>
              <a:rPr lang="th-TH" smtClean="0"/>
              <a:t>ระดับที่สี่</a:t>
            </a:r>
          </a:p>
          <a:p>
            <a:pPr lvl="4" eaLnBrk="1" latinLnBrk="0" hangingPunct="1"/>
            <a:r>
              <a:rPr lang="th-TH" smtClean="0"/>
              <a:t>ระดับที่ห้า</a:t>
            </a:r>
            <a:endParaRPr kumimoji="0" lang="en-US"/>
          </a:p>
        </p:txBody>
      </p:sp>
      <p:sp>
        <p:nvSpPr>
          <p:cNvPr id="5" name="ตัวยึดวันที่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3BAF21F7-1A55-4F90-9880-E0649E4E85E4}" type="datetimeFigureOut">
              <a:rPr lang="th-TH" smtClean="0"/>
              <a:t>04/02/58</a:t>
            </a:fld>
            <a:endParaRPr lang="th-TH"/>
          </a:p>
        </p:txBody>
      </p:sp>
      <p:sp>
        <p:nvSpPr>
          <p:cNvPr id="6" name="ตัวยึดท้ายกระดาษ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th-TH"/>
          </a:p>
        </p:txBody>
      </p:sp>
      <p:sp>
        <p:nvSpPr>
          <p:cNvPr id="7" name="ตัวยึดหมายเลขภาพนิ่ง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0D2D356-5BBA-42A2-9EBD-6A9BADA69AED}" type="slidenum">
              <a:rPr lang="th-TH" smtClean="0"/>
              <a:t>‹#›</a:t>
            </a:fld>
            <a:endParaRPr lang="th-TH"/>
          </a:p>
        </p:txBody>
      </p:sp>
      <p:sp>
        <p:nvSpPr>
          <p:cNvPr id="3" name="ตัวยึดรูปภาพ 2"/>
          <p:cNvSpPr>
            <a:spLocks noGrp="1"/>
          </p:cNvSpPr>
          <p:nvPr>
            <p:ph type="pic" idx="1"/>
          </p:nvPr>
        </p:nvSpPr>
        <p:spPr>
          <a:xfrm>
            <a:off x="421480" y="435768"/>
            <a:ext cx="5925312" cy="4343400"/>
          </a:xfrm>
          <a:prstGeom prst="snipRoundRect">
            <a:avLst>
              <a:gd name="adj1" fmla="val 1040"/>
              <a:gd name="adj2" fmla="val 0"/>
            </a:avLst>
          </a:prstGeom>
          <a:solidFill>
            <a:schemeClr val="bg2">
              <a:shade val="10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th-TH" smtClean="0"/>
              <a:t>คลิกไอคอนเพื่อเพิ่มรูปภาพ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ชื่อเรื่องและข้อความแนวตั้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/>
          <a:lstStyle>
            <a:extLst/>
          </a:lstStyle>
          <a:p>
            <a:r>
              <a:rPr kumimoji="0" lang="th-TH" smtClean="0"/>
              <a:t>คลิกเพื่อแก้ไขลักษณะชื่อเรื่องต้นแบบ</a:t>
            </a:r>
            <a:endParaRPr kumimoji="0" lang="en-US"/>
          </a:p>
        </p:txBody>
      </p:sp>
      <p:sp>
        <p:nvSpPr>
          <p:cNvPr id="3" name="ตัวยึดข้อความแนวตั้ง 2"/>
          <p:cNvSpPr>
            <a:spLocks noGrp="1"/>
          </p:cNvSpPr>
          <p:nvPr>
            <p:ph type="body" orient="vert" idx="1"/>
          </p:nvPr>
        </p:nvSpPr>
        <p:spPr>
          <a:xfrm>
            <a:off x="502920" y="530352"/>
            <a:ext cx="8183880" cy="4187952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 eaLnBrk="1" latinLnBrk="0" hangingPunct="1"/>
            <a:r>
              <a:rPr lang="th-TH" smtClean="0"/>
              <a:t>ระดับที่สอง</a:t>
            </a:r>
          </a:p>
          <a:p>
            <a:pPr lvl="2" eaLnBrk="1" latinLnBrk="0" hangingPunct="1"/>
            <a:r>
              <a:rPr lang="th-TH" smtClean="0"/>
              <a:t>ระดับที่สาม</a:t>
            </a:r>
          </a:p>
          <a:p>
            <a:pPr lvl="3" eaLnBrk="1" latinLnBrk="0" hangingPunct="1"/>
            <a:r>
              <a:rPr lang="th-TH" smtClean="0"/>
              <a:t>ระดับที่สี่</a:t>
            </a:r>
          </a:p>
          <a:p>
            <a:pPr lvl="4" eaLnBrk="1" latinLnBrk="0" hangingPunct="1"/>
            <a:r>
              <a:rPr lang="th-TH" smtClean="0"/>
              <a:t>ระดับที่ห้า</a:t>
            </a:r>
            <a:endParaRPr kumimoji="0" lang="en-US"/>
          </a:p>
        </p:txBody>
      </p:sp>
      <p:sp>
        <p:nvSpPr>
          <p:cNvPr id="4" name="ตัวยึดวันที่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3BAF21F7-1A55-4F90-9880-E0649E4E85E4}" type="datetimeFigureOut">
              <a:rPr lang="th-TH" smtClean="0"/>
              <a:t>04/02/58</a:t>
            </a:fld>
            <a:endParaRPr lang="th-TH"/>
          </a:p>
        </p:txBody>
      </p:sp>
      <p:sp>
        <p:nvSpPr>
          <p:cNvPr id="5" name="ตัวยึดท้ายกระดา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th-TH"/>
          </a:p>
        </p:txBody>
      </p:sp>
      <p:sp>
        <p:nvSpPr>
          <p:cNvPr id="6" name="ตัวยึดหมายเลขภาพนิ่ง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0D2D356-5BBA-42A2-9EBD-6A9BADA69AED}" type="slidenum">
              <a:rPr lang="th-TH" smtClean="0"/>
              <a:t>‹#›</a:t>
            </a:fld>
            <a:endParaRPr lang="th-TH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ข้อความและชื่อเรื่องแนวตั้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แนวตั้ง 1"/>
          <p:cNvSpPr>
            <a:spLocks noGrp="1"/>
          </p:cNvSpPr>
          <p:nvPr>
            <p:ph type="title" orient="vert"/>
          </p:nvPr>
        </p:nvSpPr>
        <p:spPr>
          <a:xfrm>
            <a:off x="6629400" y="533404"/>
            <a:ext cx="1981200" cy="5257799"/>
          </a:xfrm>
        </p:spPr>
        <p:txBody>
          <a:bodyPr vert="eaVert"/>
          <a:lstStyle>
            <a:extLst/>
          </a:lstStyle>
          <a:p>
            <a:r>
              <a:rPr kumimoji="0" lang="th-TH" smtClean="0"/>
              <a:t>คลิกเพื่อแก้ไขลักษณะชื่อเรื่องต้นแบบ</a:t>
            </a:r>
            <a:endParaRPr kumimoji="0" lang="en-US"/>
          </a:p>
        </p:txBody>
      </p:sp>
      <p:sp>
        <p:nvSpPr>
          <p:cNvPr id="3" name="ตัวยึดข้อความแนวตั้ง 2"/>
          <p:cNvSpPr>
            <a:spLocks noGrp="1"/>
          </p:cNvSpPr>
          <p:nvPr>
            <p:ph type="body" orient="vert" idx="1"/>
          </p:nvPr>
        </p:nvSpPr>
        <p:spPr>
          <a:xfrm>
            <a:off x="533400" y="533402"/>
            <a:ext cx="5943600" cy="525780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 eaLnBrk="1" latinLnBrk="0" hangingPunct="1"/>
            <a:r>
              <a:rPr lang="th-TH" smtClean="0"/>
              <a:t>ระดับที่สอง</a:t>
            </a:r>
          </a:p>
          <a:p>
            <a:pPr lvl="2" eaLnBrk="1" latinLnBrk="0" hangingPunct="1"/>
            <a:r>
              <a:rPr lang="th-TH" smtClean="0"/>
              <a:t>ระดับที่สาม</a:t>
            </a:r>
          </a:p>
          <a:p>
            <a:pPr lvl="3" eaLnBrk="1" latinLnBrk="0" hangingPunct="1"/>
            <a:r>
              <a:rPr lang="th-TH" smtClean="0"/>
              <a:t>ระดับที่สี่</a:t>
            </a:r>
          </a:p>
          <a:p>
            <a:pPr lvl="4" eaLnBrk="1" latinLnBrk="0" hangingPunct="1"/>
            <a:r>
              <a:rPr lang="th-TH" smtClean="0"/>
              <a:t>ระดับที่ห้า</a:t>
            </a:r>
            <a:endParaRPr kumimoji="0" lang="en-US"/>
          </a:p>
        </p:txBody>
      </p:sp>
      <p:sp>
        <p:nvSpPr>
          <p:cNvPr id="4" name="ตัวยึดวันที่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3BAF21F7-1A55-4F90-9880-E0649E4E85E4}" type="datetimeFigureOut">
              <a:rPr lang="th-TH" smtClean="0"/>
              <a:t>04/02/58</a:t>
            </a:fld>
            <a:endParaRPr lang="th-TH"/>
          </a:p>
        </p:txBody>
      </p:sp>
      <p:sp>
        <p:nvSpPr>
          <p:cNvPr id="5" name="ตัวยึดท้ายกระดา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th-TH"/>
          </a:p>
        </p:txBody>
      </p:sp>
      <p:sp>
        <p:nvSpPr>
          <p:cNvPr id="6" name="ตัวยึดหมายเลขภาพนิ่ง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0D2D356-5BBA-42A2-9EBD-6A9BADA69AED}" type="slidenum">
              <a:rPr lang="th-TH" smtClean="0"/>
              <a:t>‹#›</a:t>
            </a:fld>
            <a:endParaRPr lang="th-TH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สี่เหลี่ยมมุมมน 6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สี่เหลี่ยมมุมมน 8"/>
          <p:cNvSpPr/>
          <p:nvPr/>
        </p:nvSpPr>
        <p:spPr>
          <a:xfrm>
            <a:off x="418596" y="434162"/>
            <a:ext cx="8306809" cy="5486400"/>
          </a:xfrm>
          <a:prstGeom prst="roundRect">
            <a:avLst>
              <a:gd name="adj" fmla="val 2127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3" name="ตัวยึดชื่อเรื่อง 12"/>
          <p:cNvSpPr>
            <a:spLocks noGrp="1"/>
          </p:cNvSpPr>
          <p:nvPr>
            <p:ph type="title"/>
          </p:nvPr>
        </p:nvSpPr>
        <p:spPr>
          <a:xfrm>
            <a:off x="502920" y="4985590"/>
            <a:ext cx="8183880" cy="1051560"/>
          </a:xfrm>
          <a:prstGeom prst="rect">
            <a:avLst/>
          </a:prstGeom>
        </p:spPr>
        <p:txBody>
          <a:bodyPr vert="horz" anchor="b">
            <a:normAutofit/>
          </a:bodyPr>
          <a:lstStyle>
            <a:extLst/>
          </a:lstStyle>
          <a:p>
            <a:r>
              <a:rPr kumimoji="0" lang="th-TH" smtClean="0"/>
              <a:t>คลิกเพื่อแก้ไขลักษณะชื่อเรื่องต้นแบบ</a:t>
            </a:r>
            <a:endParaRPr kumimoji="0" lang="en-US"/>
          </a:p>
        </p:txBody>
      </p:sp>
      <p:sp>
        <p:nvSpPr>
          <p:cNvPr id="4" name="ตัวยึดข้อความ 3"/>
          <p:cNvSpPr>
            <a:spLocks noGrp="1"/>
          </p:cNvSpPr>
          <p:nvPr>
            <p:ph type="body" idx="1"/>
          </p:nvPr>
        </p:nvSpPr>
        <p:spPr>
          <a:xfrm>
            <a:off x="502920" y="530352"/>
            <a:ext cx="8183880" cy="4187952"/>
          </a:xfrm>
          <a:prstGeom prst="rect">
            <a:avLst/>
          </a:prstGeom>
        </p:spPr>
        <p:txBody>
          <a:bodyPr vert="horz" lIns="182880" tIns="91440">
            <a:normAutofit/>
          </a:bodyPr>
          <a:lstStyle>
            <a:extLst/>
          </a:lstStyle>
          <a:p>
            <a:pPr lvl="0" eaLnBrk="1" latinLnBrk="0" hangingPunct="1"/>
            <a:r>
              <a:rPr kumimoji="0" lang="th-TH" smtClean="0"/>
              <a:t>คลิกเพื่อแก้ไขลักษณะของข้อความต้นแบบ</a:t>
            </a:r>
          </a:p>
          <a:p>
            <a:pPr lvl="1" eaLnBrk="1" latinLnBrk="0" hangingPunct="1"/>
            <a:r>
              <a:rPr kumimoji="0" lang="th-TH" smtClean="0"/>
              <a:t>ระดับที่สอง</a:t>
            </a:r>
          </a:p>
          <a:p>
            <a:pPr lvl="2" eaLnBrk="1" latinLnBrk="0" hangingPunct="1"/>
            <a:r>
              <a:rPr kumimoji="0" lang="th-TH" smtClean="0"/>
              <a:t>ระดับที่สาม</a:t>
            </a:r>
          </a:p>
          <a:p>
            <a:pPr lvl="3" eaLnBrk="1" latinLnBrk="0" hangingPunct="1"/>
            <a:r>
              <a:rPr kumimoji="0" lang="th-TH" smtClean="0"/>
              <a:t>ระดับที่สี่</a:t>
            </a:r>
          </a:p>
          <a:p>
            <a:pPr lvl="4" eaLnBrk="1" latinLnBrk="0" hangingPunct="1"/>
            <a:r>
              <a:rPr kumimoji="0" lang="th-TH" smtClean="0"/>
              <a:t>ระดับที่ห้า</a:t>
            </a:r>
            <a:endParaRPr kumimoji="0" lang="en-US"/>
          </a:p>
        </p:txBody>
      </p:sp>
      <p:sp>
        <p:nvSpPr>
          <p:cNvPr id="25" name="ตัวยึดวันที่ 24"/>
          <p:cNvSpPr>
            <a:spLocks noGrp="1"/>
          </p:cNvSpPr>
          <p:nvPr>
            <p:ph type="dt" sz="half" idx="2"/>
          </p:nvPr>
        </p:nvSpPr>
        <p:spPr>
          <a:xfrm>
            <a:off x="3776328" y="6111875"/>
            <a:ext cx="228600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fld id="{3BAF21F7-1A55-4F90-9880-E0649E4E85E4}" type="datetimeFigureOut">
              <a:rPr lang="th-TH" smtClean="0"/>
              <a:t>04/02/58</a:t>
            </a:fld>
            <a:endParaRPr lang="th-TH"/>
          </a:p>
        </p:txBody>
      </p:sp>
      <p:sp>
        <p:nvSpPr>
          <p:cNvPr id="18" name="ตัวยึดท้ายกระดาษ 17"/>
          <p:cNvSpPr>
            <a:spLocks noGrp="1"/>
          </p:cNvSpPr>
          <p:nvPr>
            <p:ph type="ftr" sz="quarter" idx="3"/>
          </p:nvPr>
        </p:nvSpPr>
        <p:spPr>
          <a:xfrm>
            <a:off x="6062328" y="6111875"/>
            <a:ext cx="22860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endParaRPr lang="th-TH"/>
          </a:p>
        </p:txBody>
      </p:sp>
      <p:sp>
        <p:nvSpPr>
          <p:cNvPr id="5" name="ตัวยึดหมายเลขภาพนิ่ง 4"/>
          <p:cNvSpPr>
            <a:spLocks noGrp="1"/>
          </p:cNvSpPr>
          <p:nvPr>
            <p:ph type="sldNum" sz="quarter" idx="4"/>
          </p:nvPr>
        </p:nvSpPr>
        <p:spPr>
          <a:xfrm>
            <a:off x="8348328" y="6111875"/>
            <a:ext cx="45720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fld id="{80D2D356-5BBA-42A2-9EBD-6A9BADA69AED}" type="slidenum">
              <a:rPr lang="th-TH" smtClean="0"/>
              <a:t>‹#›</a:t>
            </a:fld>
            <a:endParaRPr lang="th-TH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3600" b="1" kern="1200">
          <a:solidFill>
            <a:schemeClr val="accent1">
              <a:tint val="88000"/>
              <a:satMod val="150000"/>
            </a:schemeClr>
          </a:solidFill>
          <a:effectLst>
            <a:outerShdw blurRad="53975" dist="22860" dir="5400000" algn="tl" rotWithShape="0">
              <a:srgbClr val="000000">
                <a:alpha val="5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265176" indent="-265176" algn="l" rtl="0" eaLnBrk="1" latinLnBrk="0" hangingPunct="1">
        <a:spcBef>
          <a:spcPts val="250"/>
        </a:spcBef>
        <a:buClr>
          <a:schemeClr val="accent1"/>
        </a:buClr>
        <a:buSzPct val="80000"/>
        <a:buFont typeface="Wingdings 2"/>
        <a:buChar char=""/>
        <a:defRPr kumimoji="0" sz="28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548640" indent="-201168" algn="l" rtl="0" eaLnBrk="1" latinLnBrk="0" hangingPunct="1">
        <a:spcBef>
          <a:spcPts val="250"/>
        </a:spcBef>
        <a:buClr>
          <a:schemeClr val="accent1"/>
        </a:buClr>
        <a:buSzPct val="100000"/>
        <a:buFont typeface="Verdana"/>
        <a:buChar char="◦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786384" indent="-182880" algn="l" rtl="0" eaLnBrk="1" latinLnBrk="0" hangingPunct="1">
        <a:spcBef>
          <a:spcPts val="250"/>
        </a:spcBef>
        <a:buClr>
          <a:schemeClr val="accent2">
            <a:tint val="85000"/>
            <a:satMod val="285000"/>
          </a:schemeClr>
        </a:buClr>
        <a:buSzPct val="100000"/>
        <a:buFont typeface="Wingdings 2"/>
        <a:buChar char="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024128" indent="-182880" algn="l" rtl="0" eaLnBrk="1" latinLnBrk="0" hangingPunct="1">
        <a:spcBef>
          <a:spcPts val="230"/>
        </a:spcBef>
        <a:buClr>
          <a:schemeClr val="accent2">
            <a:tint val="85000"/>
            <a:satMod val="285000"/>
          </a:schemeClr>
        </a:buClr>
        <a:buSzPct val="112000"/>
        <a:buFont typeface="Verdana"/>
        <a:buChar char="◦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280160" indent="-182880" algn="l" rtl="0" eaLnBrk="1" latinLnBrk="0" hangingPunct="1">
        <a:spcBef>
          <a:spcPts val="250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490472" indent="-182880" algn="l" rtl="0" eaLnBrk="1" latinLnBrk="0" hangingPunct="1">
        <a:spcBef>
          <a:spcPts val="250"/>
        </a:spcBef>
        <a:buClr>
          <a:schemeClr val="accent3">
            <a:tint val="85000"/>
            <a:satMod val="275000"/>
          </a:schemeClr>
        </a:buClr>
        <a:buSzPct val="100000"/>
        <a:buFont typeface="Verdana"/>
        <a:buChar char="◦"/>
        <a:defRPr kumimoji="0" sz="17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700784" indent="-182880" algn="l" rtl="0" eaLnBrk="1" latinLnBrk="0" hangingPunct="1">
        <a:spcBef>
          <a:spcPts val="255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spcBef>
          <a:spcPts val="257"/>
        </a:spcBef>
        <a:buClr>
          <a:schemeClr val="accent3">
            <a:tint val="85000"/>
            <a:satMod val="275000"/>
          </a:schemeClr>
        </a:buClr>
        <a:buSzPct val="100000"/>
        <a:buFont typeface="Verdana"/>
        <a:buChar char="◦"/>
        <a:defRPr kumimoji="0" sz="15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148840" indent="-182880" algn="l" rtl="0" eaLnBrk="1" latinLnBrk="0" hangingPunct="1">
        <a:spcBef>
          <a:spcPts val="255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The Faulty Kettle</a:t>
            </a:r>
            <a:endParaRPr lang="th-TH" dirty="0"/>
          </a:p>
        </p:txBody>
      </p:sp>
      <p:sp>
        <p:nvSpPr>
          <p:cNvPr id="3" name="ชื่อเรื่องรอง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th-TH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ตัวยึดเนื้อหา 2"/>
          <p:cNvSpPr>
            <a:spLocks noGrp="1"/>
          </p:cNvSpPr>
          <p:nvPr>
            <p:ph idx="1"/>
          </p:nvPr>
        </p:nvSpPr>
        <p:spPr>
          <a:xfrm>
            <a:off x="502920" y="530352"/>
            <a:ext cx="8183880" cy="5327540"/>
          </a:xfrm>
        </p:spPr>
        <p:txBody>
          <a:bodyPr>
            <a:normAutofit fontScale="92500" lnSpcReduction="10000"/>
          </a:bodyPr>
          <a:lstStyle/>
          <a:p>
            <a:r>
              <a:rPr lang="en-US" sz="3200" b="1" dirty="0" smtClean="0"/>
              <a:t>B.	AT A PLANT  (P.85)</a:t>
            </a:r>
            <a:endParaRPr lang="en-US" sz="3200" dirty="0" smtClean="0"/>
          </a:p>
          <a:p>
            <a:r>
              <a:rPr lang="en-US" sz="3200" dirty="0" smtClean="0"/>
              <a:t>1.  He has lung cancer that </a:t>
            </a:r>
            <a:r>
              <a:rPr lang="en-US" sz="3200" b="1" i="1" dirty="0" smtClean="0"/>
              <a:t>might/could/will kill</a:t>
            </a:r>
            <a:r>
              <a:rPr lang="en-US" sz="3200" dirty="0" smtClean="0"/>
              <a:t> him.</a:t>
            </a:r>
          </a:p>
          <a:p>
            <a:r>
              <a:rPr lang="en-US" sz="3200" dirty="0" smtClean="0"/>
              <a:t>2. 	He thinks he got it because he </a:t>
            </a:r>
            <a:r>
              <a:rPr lang="en-US" sz="3200" b="1" i="1" dirty="0" smtClean="0"/>
              <a:t>worked</a:t>
            </a:r>
            <a:r>
              <a:rPr lang="en-US" sz="3200" dirty="0" smtClean="0"/>
              <a:t> at the plant where rubbish </a:t>
            </a:r>
            <a:r>
              <a:rPr lang="en-US" sz="3200" b="1" i="1" dirty="0" smtClean="0"/>
              <a:t>was burned.</a:t>
            </a:r>
            <a:endParaRPr lang="en-US" sz="3200" dirty="0" smtClean="0"/>
          </a:p>
          <a:p>
            <a:r>
              <a:rPr lang="en-US" sz="3200" dirty="0" smtClean="0"/>
              <a:t>3.  He breathed in dust that </a:t>
            </a:r>
            <a:r>
              <a:rPr lang="en-US" sz="3200" b="1" i="1" dirty="0" smtClean="0"/>
              <a:t>contained</a:t>
            </a:r>
            <a:r>
              <a:rPr lang="en-US" sz="3200" dirty="0" smtClean="0"/>
              <a:t> dangerous chemicals in it.</a:t>
            </a:r>
          </a:p>
          <a:p>
            <a:r>
              <a:rPr lang="en-US" sz="3200" dirty="0" smtClean="0"/>
              <a:t>4.  Now he and five other workers </a:t>
            </a:r>
            <a:r>
              <a:rPr lang="en-US" sz="3200" b="1" i="1" dirty="0" smtClean="0"/>
              <a:t>are suing</a:t>
            </a:r>
            <a:r>
              <a:rPr lang="en-US" sz="3200" dirty="0" smtClean="0"/>
              <a:t> the owners of the plant.</a:t>
            </a:r>
          </a:p>
          <a:p>
            <a:r>
              <a:rPr lang="en-US" sz="3200" dirty="0" smtClean="0"/>
              <a:t>5.  They </a:t>
            </a:r>
            <a:r>
              <a:rPr lang="en-US" sz="3200" b="1" i="1" dirty="0" smtClean="0"/>
              <a:t>ask for/ are asking for</a:t>
            </a:r>
            <a:r>
              <a:rPr lang="en-US" sz="3200" dirty="0" smtClean="0"/>
              <a:t> $5 million because they </a:t>
            </a:r>
            <a:r>
              <a:rPr lang="en-US" sz="3200" b="1" i="1" dirty="0" smtClean="0"/>
              <a:t>are</a:t>
            </a:r>
            <a:r>
              <a:rPr lang="en-US" sz="3200" dirty="0" smtClean="0"/>
              <a:t> very sick.</a:t>
            </a:r>
          </a:p>
          <a:p>
            <a:endParaRPr lang="en-US" sz="3200" dirty="0" smtClean="0"/>
          </a:p>
          <a:p>
            <a:endParaRPr lang="th-TH" sz="3200" b="1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2" dur="1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7" dur="1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2" dur="1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7" dur="1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32" dur="1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ตัวยึดเนื้อหา 2"/>
          <p:cNvSpPr>
            <a:spLocks noGrp="1"/>
          </p:cNvSpPr>
          <p:nvPr>
            <p:ph idx="1"/>
          </p:nvPr>
        </p:nvSpPr>
        <p:spPr>
          <a:xfrm>
            <a:off x="502920" y="530352"/>
            <a:ext cx="8183880" cy="5184664"/>
          </a:xfrm>
        </p:spPr>
        <p:txBody>
          <a:bodyPr>
            <a:normAutofit/>
          </a:bodyPr>
          <a:lstStyle/>
          <a:p>
            <a:r>
              <a:rPr lang="th-TH" sz="3200" dirty="0" smtClean="0"/>
              <a:t>รับ </a:t>
            </a:r>
            <a:r>
              <a:rPr lang="en-US" sz="3200" dirty="0" smtClean="0"/>
              <a:t>sheet </a:t>
            </a:r>
            <a:r>
              <a:rPr lang="th-TH" sz="3200" dirty="0" smtClean="0"/>
              <a:t>หน้า </a:t>
            </a:r>
            <a:r>
              <a:rPr lang="en-US" sz="3200" dirty="0" smtClean="0"/>
              <a:t>86…</a:t>
            </a:r>
          </a:p>
          <a:p>
            <a:r>
              <a:rPr lang="th-TH" sz="3200" dirty="0" smtClean="0"/>
              <a:t>งานที่ 8 ... ตอบคำถามทั้ง 8 ข้อ</a:t>
            </a:r>
          </a:p>
          <a:p>
            <a:r>
              <a:rPr lang="th-TH" sz="3200" dirty="0" smtClean="0"/>
              <a:t> </a:t>
            </a:r>
            <a:r>
              <a:rPr lang="th-TH" sz="3200" dirty="0" smtClean="0"/>
              <a:t>          ...  รวบรวมคำตอบทั้ง 8 ข้อ มาเขียนรวมความเป็นเนื้อเรื่องลงที่ว่างด้านล่าง  โดยมีคำเชื่อมให้สมบูรณ์  พร้อมแปลเป็นไทยทุกประโยค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2" dur="1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7" dur="1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ตัวแทนเนื้อหา 2"/>
          <p:cNvSpPr>
            <a:spLocks noGrp="1"/>
          </p:cNvSpPr>
          <p:nvPr>
            <p:ph idx="4294967295"/>
          </p:nvPr>
        </p:nvSpPr>
        <p:spPr>
          <a:xfrm>
            <a:off x="357188" y="357166"/>
            <a:ext cx="8786812" cy="5891234"/>
          </a:xfrm>
        </p:spPr>
        <p:txBody>
          <a:bodyPr/>
          <a:lstStyle/>
          <a:p>
            <a:pPr eaLnBrk="1" hangingPunct="1">
              <a:defRPr/>
            </a:pPr>
            <a:r>
              <a:rPr lang="th-TH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46464A"/>
                  </a:outerShdw>
                </a:effectLst>
              </a:rPr>
              <a:t>จบหน่วยที่ </a:t>
            </a:r>
            <a:r>
              <a:rPr lang="th-TH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46464A"/>
                  </a:outerShdw>
                </a:effectLst>
              </a:rPr>
              <a:t>7 </a:t>
            </a:r>
            <a:r>
              <a:rPr lang="th-TH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46464A"/>
                  </a:outerShdw>
                </a:effectLst>
              </a:rPr>
              <a:t>...นัดหมาย</a:t>
            </a:r>
            <a:endParaRPr lang="th-TH" sz="3200" b="1" dirty="0" smtClean="0">
              <a:solidFill>
                <a:srgbClr val="FF0000"/>
              </a:solidFill>
            </a:endParaRPr>
          </a:p>
          <a:p>
            <a:pPr eaLnBrk="1" hangingPunct="1">
              <a:defRPr/>
            </a:pPr>
            <a:r>
              <a:rPr lang="th-TH" sz="3200" b="1" dirty="0" smtClean="0">
                <a:solidFill>
                  <a:schemeClr val="tx1"/>
                </a:solidFill>
              </a:rPr>
              <a:t>คาบหน้าสอบเก็บคะแนน </a:t>
            </a:r>
            <a:r>
              <a:rPr lang="en-US" sz="3200" b="1" dirty="0" smtClean="0">
                <a:solidFill>
                  <a:schemeClr val="tx1"/>
                </a:solidFill>
                <a:cs typeface="Cordia New" pitchFamily="34" charset="-34"/>
              </a:rPr>
              <a:t>K 10 </a:t>
            </a:r>
            <a:r>
              <a:rPr lang="th-TH" sz="3200" b="1" dirty="0" smtClean="0">
                <a:solidFill>
                  <a:schemeClr val="tx1"/>
                </a:solidFill>
              </a:rPr>
              <a:t>คะแนน (นัดหมายห้องและคาบที่ใช้สอบ)</a:t>
            </a:r>
          </a:p>
          <a:p>
            <a:pPr>
              <a:defRPr/>
            </a:pPr>
            <a:r>
              <a:rPr lang="th-TH" sz="3200" b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ให้นักเรียนรวบรวมงานของบทที่ </a:t>
            </a:r>
            <a:r>
              <a:rPr lang="th-TH" sz="3200" b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7 </a:t>
            </a:r>
            <a:r>
              <a:rPr lang="th-TH" sz="3200" b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ส่ง โดยส่งได้จนถึง</a:t>
            </a:r>
            <a:r>
              <a:rPr lang="th-TH" sz="4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วันที่ 24 ก.พ. 58 เป็นวันสุดท้าย  หลังจากวันที่ 24 ก.พ. 58 ไม่รับส่งงานทุกชิ้นไม่ว่าด้วยเหตุผลใดก็ตาม </a:t>
            </a:r>
            <a:r>
              <a:rPr lang="th-TH" sz="3200" b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และใช้แบบปกต่อไปนี้เพื่อรวบรวมงานส่ง</a:t>
            </a:r>
          </a:p>
          <a:p>
            <a:pPr eaLnBrk="1" hangingPunct="1">
              <a:buFont typeface="Wingdings 2" pitchFamily="18" charset="2"/>
              <a:buNone/>
              <a:defRPr/>
            </a:pPr>
            <a:endParaRPr lang="th-TH" b="1" dirty="0" smtClean="0">
              <a:effectLst>
                <a:outerShdw blurRad="38100" dist="38100" dir="2700000" algn="tl">
                  <a:srgbClr val="C0C0C0"/>
                </a:outerShdw>
              </a:effectLst>
            </a:endParaRPr>
          </a:p>
          <a:p>
            <a:pPr eaLnBrk="1" hangingPunct="1">
              <a:buFont typeface="Wingdings 2" pitchFamily="18" charset="2"/>
              <a:buNone/>
              <a:defRPr/>
            </a:pPr>
            <a:endParaRPr lang="th-TH" b="1" dirty="0" smtClean="0">
              <a:effectLst>
                <a:outerShdw blurRad="38100" dist="38100" dir="2700000" algn="tl">
                  <a:srgbClr val="C0C0C0"/>
                </a:outerShdw>
              </a:effectLst>
            </a:endParaRPr>
          </a:p>
          <a:p>
            <a:pPr eaLnBrk="1" hangingPunct="1">
              <a:buFont typeface="Wingdings 2" pitchFamily="18" charset="2"/>
              <a:buNone/>
              <a:defRPr/>
            </a:pPr>
            <a:endParaRPr lang="th-TH" b="1" dirty="0" smtClean="0">
              <a:effectLst>
                <a:outerShdw blurRad="38100" dist="38100" dir="2700000" algn="tl">
                  <a:srgbClr val="C0C0C0"/>
                </a:outerShdw>
              </a:effectLst>
            </a:endParaRPr>
          </a:p>
          <a:p>
            <a:pPr eaLnBrk="1" hangingPunct="1">
              <a:buFont typeface="Wingdings 2" pitchFamily="18" charset="2"/>
              <a:buNone/>
              <a:defRPr/>
            </a:pPr>
            <a:endParaRPr lang="th-TH" b="1" dirty="0" smtClean="0"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ตัวยึดเนื้อหา 2"/>
          <p:cNvSpPr>
            <a:spLocks noGrp="1"/>
          </p:cNvSpPr>
          <p:nvPr>
            <p:ph idx="4294967295"/>
          </p:nvPr>
        </p:nvSpPr>
        <p:spPr>
          <a:xfrm>
            <a:off x="0" y="357188"/>
            <a:ext cx="9144000" cy="6286500"/>
          </a:xfrm>
        </p:spPr>
        <p:txBody>
          <a:bodyPr/>
          <a:lstStyle/>
          <a:p>
            <a:pPr algn="ctr">
              <a:buFont typeface="Wingdings 2" pitchFamily="18" charset="2"/>
              <a:buNone/>
              <a:defRPr/>
            </a:pPr>
            <a:r>
              <a:rPr lang="en-US" b="1" dirty="0" smtClean="0">
                <a:solidFill>
                  <a:schemeClr val="tx1"/>
                </a:solidFill>
                <a:latin typeface="Angsana New" pitchFamily="18" charset="-34"/>
                <a:cs typeface="Angsana New" pitchFamily="18" charset="-34"/>
              </a:rPr>
              <a:t>WORKSHEETS </a:t>
            </a:r>
            <a:r>
              <a:rPr lang="en-US" b="1" smtClean="0">
                <a:solidFill>
                  <a:schemeClr val="tx1"/>
                </a:solidFill>
                <a:latin typeface="Angsana New" pitchFamily="18" charset="-34"/>
                <a:cs typeface="Angsana New" pitchFamily="18" charset="-34"/>
              </a:rPr>
              <a:t>UNIT </a:t>
            </a:r>
            <a:r>
              <a:rPr lang="en-US" b="1" smtClean="0">
                <a:solidFill>
                  <a:schemeClr val="tx1"/>
                </a:solidFill>
                <a:latin typeface="Angsana New" pitchFamily="18" charset="-34"/>
                <a:cs typeface="Angsana New" pitchFamily="18" charset="-34"/>
              </a:rPr>
              <a:t>7</a:t>
            </a:r>
            <a:endParaRPr lang="th-TH" b="1" dirty="0" smtClean="0">
              <a:solidFill>
                <a:schemeClr val="tx1"/>
              </a:solidFill>
              <a:latin typeface="Angsana New" pitchFamily="18" charset="-34"/>
              <a:cs typeface="Angsana New" pitchFamily="18" charset="-34"/>
            </a:endParaRPr>
          </a:p>
          <a:p>
            <a:pPr algn="ctr">
              <a:buFont typeface="Wingdings 2" pitchFamily="18" charset="2"/>
              <a:buNone/>
              <a:defRPr/>
            </a:pPr>
            <a:r>
              <a:rPr lang="en-US" b="1" dirty="0" smtClean="0">
                <a:solidFill>
                  <a:schemeClr val="tx1"/>
                </a:solidFill>
                <a:latin typeface="Angsana New" pitchFamily="18" charset="-34"/>
                <a:cs typeface="Angsana New" pitchFamily="18" charset="-34"/>
              </a:rPr>
              <a:t>Submitted by</a:t>
            </a:r>
            <a:endParaRPr lang="th-TH" b="1" dirty="0" smtClean="0">
              <a:solidFill>
                <a:schemeClr val="tx1"/>
              </a:solidFill>
              <a:latin typeface="Angsana New" pitchFamily="18" charset="-34"/>
              <a:cs typeface="Angsana New" pitchFamily="18" charset="-34"/>
            </a:endParaRPr>
          </a:p>
          <a:p>
            <a:pPr algn="ctr">
              <a:buFont typeface="Wingdings 2" pitchFamily="18" charset="2"/>
              <a:buNone/>
              <a:defRPr/>
            </a:pPr>
            <a:r>
              <a:rPr lang="en-US" b="1" dirty="0" smtClean="0">
                <a:solidFill>
                  <a:schemeClr val="tx1"/>
                </a:solidFill>
                <a:latin typeface="Angsana New" pitchFamily="18" charset="-34"/>
                <a:cs typeface="Angsana New" pitchFamily="18" charset="-34"/>
              </a:rPr>
              <a:t>Name</a:t>
            </a:r>
            <a:r>
              <a:rPr lang="th-TH" b="1" dirty="0" smtClean="0">
                <a:solidFill>
                  <a:schemeClr val="tx1"/>
                </a:solidFill>
                <a:latin typeface="Angsana New" pitchFamily="18" charset="-34"/>
                <a:cs typeface="Angsana New" pitchFamily="18" charset="-34"/>
              </a:rPr>
              <a:t>.................................................</a:t>
            </a:r>
            <a:r>
              <a:rPr lang="en-US" b="1" dirty="0" smtClean="0">
                <a:solidFill>
                  <a:schemeClr val="tx1"/>
                </a:solidFill>
                <a:latin typeface="Angsana New" pitchFamily="18" charset="-34"/>
                <a:cs typeface="Angsana New" pitchFamily="18" charset="-34"/>
              </a:rPr>
              <a:t>Number</a:t>
            </a:r>
            <a:r>
              <a:rPr lang="th-TH" b="1" dirty="0" smtClean="0">
                <a:solidFill>
                  <a:schemeClr val="tx1"/>
                </a:solidFill>
                <a:latin typeface="Angsana New" pitchFamily="18" charset="-34"/>
                <a:cs typeface="Angsana New" pitchFamily="18" charset="-34"/>
              </a:rPr>
              <a:t>......................</a:t>
            </a:r>
          </a:p>
          <a:p>
            <a:pPr algn="ctr">
              <a:buFont typeface="Wingdings 2" pitchFamily="18" charset="2"/>
              <a:buNone/>
              <a:defRPr/>
            </a:pPr>
            <a:r>
              <a:rPr lang="en-US" b="1" dirty="0" smtClean="0">
                <a:solidFill>
                  <a:schemeClr val="tx1"/>
                </a:solidFill>
                <a:latin typeface="Angsana New" pitchFamily="18" charset="-34"/>
                <a:cs typeface="Angsana New" pitchFamily="18" charset="-34"/>
              </a:rPr>
              <a:t>Class</a:t>
            </a:r>
            <a:r>
              <a:rPr lang="th-TH" b="1" dirty="0" smtClean="0">
                <a:solidFill>
                  <a:schemeClr val="tx1"/>
                </a:solidFill>
                <a:latin typeface="Angsana New" pitchFamily="18" charset="-34"/>
                <a:cs typeface="Angsana New" pitchFamily="18" charset="-34"/>
              </a:rPr>
              <a:t> ...............................................</a:t>
            </a:r>
          </a:p>
          <a:p>
            <a:pPr algn="ctr">
              <a:buFont typeface="Wingdings 2" pitchFamily="18" charset="2"/>
              <a:buNone/>
              <a:defRPr/>
            </a:pPr>
            <a:r>
              <a:rPr lang="en-US" b="1" dirty="0" smtClean="0">
                <a:solidFill>
                  <a:schemeClr val="tx1"/>
                </a:solidFill>
                <a:latin typeface="Angsana New" pitchFamily="18" charset="-34"/>
                <a:cs typeface="Angsana New" pitchFamily="18" charset="-34"/>
              </a:rPr>
              <a:t>Present</a:t>
            </a:r>
            <a:endParaRPr lang="th-TH" b="1" dirty="0" smtClean="0">
              <a:solidFill>
                <a:schemeClr val="tx1"/>
              </a:solidFill>
              <a:latin typeface="Angsana New" pitchFamily="18" charset="-34"/>
              <a:cs typeface="Angsana New" pitchFamily="18" charset="-34"/>
            </a:endParaRPr>
          </a:p>
          <a:p>
            <a:pPr algn="ctr">
              <a:buFont typeface="Wingdings 2" pitchFamily="18" charset="2"/>
              <a:buNone/>
              <a:defRPr/>
            </a:pPr>
            <a:r>
              <a:rPr lang="en-US" b="1" dirty="0" smtClean="0">
                <a:solidFill>
                  <a:schemeClr val="tx1"/>
                </a:solidFill>
                <a:latin typeface="Angsana New" pitchFamily="18" charset="-34"/>
                <a:cs typeface="Angsana New" pitchFamily="18" charset="-34"/>
              </a:rPr>
              <a:t>Mr. </a:t>
            </a:r>
            <a:r>
              <a:rPr lang="en-US" b="1" dirty="0" err="1" smtClean="0">
                <a:solidFill>
                  <a:schemeClr val="tx1"/>
                </a:solidFill>
                <a:latin typeface="Angsana New" pitchFamily="18" charset="-34"/>
                <a:cs typeface="Angsana New" pitchFamily="18" charset="-34"/>
              </a:rPr>
              <a:t>Supachat</a:t>
            </a:r>
            <a:r>
              <a:rPr lang="en-US" b="1" dirty="0" smtClean="0">
                <a:solidFill>
                  <a:schemeClr val="tx1"/>
                </a:solidFill>
                <a:latin typeface="Angsana New" pitchFamily="18" charset="-34"/>
                <a:cs typeface="Angsana New" pitchFamily="18" charset="-34"/>
              </a:rPr>
              <a:t> </a:t>
            </a:r>
            <a:r>
              <a:rPr lang="en-US" b="1" dirty="0" err="1" smtClean="0">
                <a:solidFill>
                  <a:schemeClr val="tx1"/>
                </a:solidFill>
                <a:latin typeface="Angsana New" pitchFamily="18" charset="-34"/>
                <a:cs typeface="Angsana New" pitchFamily="18" charset="-34"/>
              </a:rPr>
              <a:t>Imkasem</a:t>
            </a:r>
            <a:endParaRPr lang="th-TH" b="1" dirty="0" smtClean="0">
              <a:solidFill>
                <a:schemeClr val="tx1"/>
              </a:solidFill>
              <a:latin typeface="Angsana New" pitchFamily="18" charset="-34"/>
              <a:cs typeface="Angsana New" pitchFamily="18" charset="-34"/>
            </a:endParaRPr>
          </a:p>
          <a:p>
            <a:pPr algn="ctr">
              <a:buFont typeface="Wingdings 2" pitchFamily="18" charset="2"/>
              <a:buNone/>
              <a:defRPr/>
            </a:pPr>
            <a:endParaRPr lang="th-TH" b="1" dirty="0" smtClean="0">
              <a:solidFill>
                <a:schemeClr val="tx1"/>
              </a:solidFill>
              <a:latin typeface="Angsana New" pitchFamily="18" charset="-34"/>
              <a:cs typeface="Angsana New" pitchFamily="18" charset="-34"/>
            </a:endParaRPr>
          </a:p>
          <a:p>
            <a:pPr algn="ctr">
              <a:buFont typeface="Wingdings 2" pitchFamily="18" charset="2"/>
              <a:buNone/>
              <a:defRPr/>
            </a:pPr>
            <a:r>
              <a:rPr lang="en-US" b="1" dirty="0" smtClean="0">
                <a:solidFill>
                  <a:schemeClr val="tx1"/>
                </a:solidFill>
                <a:latin typeface="Angsana New" pitchFamily="18" charset="-34"/>
                <a:cs typeface="Angsana New" pitchFamily="18" charset="-34"/>
              </a:rPr>
              <a:t>E</a:t>
            </a:r>
            <a:r>
              <a:rPr lang="th-TH" b="1" dirty="0" smtClean="0">
                <a:solidFill>
                  <a:schemeClr val="tx1"/>
                </a:solidFill>
                <a:latin typeface="Angsana New" pitchFamily="18" charset="-34"/>
                <a:cs typeface="Angsana New" pitchFamily="18" charset="-34"/>
              </a:rPr>
              <a:t>33208 </a:t>
            </a:r>
            <a:r>
              <a:rPr lang="en-US" b="1" dirty="0" smtClean="0">
                <a:solidFill>
                  <a:schemeClr val="tx1"/>
                </a:solidFill>
                <a:latin typeface="Angsana New" pitchFamily="18" charset="-34"/>
                <a:cs typeface="Angsana New" pitchFamily="18" charset="-34"/>
              </a:rPr>
              <a:t>Reading and Writing English </a:t>
            </a:r>
            <a:r>
              <a:rPr lang="th-TH" b="1" dirty="0" smtClean="0">
                <a:solidFill>
                  <a:schemeClr val="tx1"/>
                </a:solidFill>
                <a:latin typeface="Angsana New" pitchFamily="18" charset="-34"/>
                <a:cs typeface="Angsana New" pitchFamily="18" charset="-34"/>
              </a:rPr>
              <a:t> </a:t>
            </a:r>
          </a:p>
          <a:p>
            <a:pPr algn="ctr">
              <a:buFont typeface="Wingdings 2" pitchFamily="18" charset="2"/>
              <a:buNone/>
              <a:defRPr/>
            </a:pPr>
            <a:r>
              <a:rPr lang="en-US" b="1" dirty="0" smtClean="0">
                <a:solidFill>
                  <a:schemeClr val="tx1"/>
                </a:solidFill>
                <a:latin typeface="Angsana New" pitchFamily="18" charset="-34"/>
                <a:cs typeface="Angsana New" pitchFamily="18" charset="-34"/>
              </a:rPr>
              <a:t>Semester</a:t>
            </a:r>
            <a:r>
              <a:rPr lang="th-TH" b="1" dirty="0" smtClean="0">
                <a:solidFill>
                  <a:schemeClr val="tx1"/>
                </a:solidFill>
                <a:latin typeface="Angsana New" pitchFamily="18" charset="-34"/>
                <a:cs typeface="Angsana New" pitchFamily="18" charset="-34"/>
              </a:rPr>
              <a:t> 2 / 2557</a:t>
            </a:r>
          </a:p>
          <a:p>
            <a:pPr algn="ctr">
              <a:buFont typeface="Wingdings 2" pitchFamily="18" charset="2"/>
              <a:buNone/>
              <a:defRPr/>
            </a:pPr>
            <a:r>
              <a:rPr lang="en-US" b="1" dirty="0" smtClean="0">
                <a:solidFill>
                  <a:schemeClr val="tx1"/>
                </a:solidFill>
                <a:latin typeface="Angsana New" pitchFamily="18" charset="-34"/>
                <a:cs typeface="Angsana New" pitchFamily="18" charset="-34"/>
              </a:rPr>
              <a:t>Sa-</a:t>
            </a:r>
            <a:r>
              <a:rPr lang="en-US" b="1" dirty="0" err="1" smtClean="0">
                <a:solidFill>
                  <a:schemeClr val="tx1"/>
                </a:solidFill>
                <a:latin typeface="Angsana New" pitchFamily="18" charset="-34"/>
                <a:cs typeface="Angsana New" pitchFamily="18" charset="-34"/>
              </a:rPr>
              <a:t>nguanying</a:t>
            </a:r>
            <a:r>
              <a:rPr lang="en-US" b="1" dirty="0" smtClean="0">
                <a:solidFill>
                  <a:schemeClr val="tx1"/>
                </a:solidFill>
                <a:latin typeface="Angsana New" pitchFamily="18" charset="-34"/>
                <a:cs typeface="Angsana New" pitchFamily="18" charset="-34"/>
              </a:rPr>
              <a:t> School</a:t>
            </a:r>
          </a:p>
          <a:p>
            <a:pPr algn="ctr">
              <a:buFont typeface="Wingdings 2" pitchFamily="18" charset="2"/>
              <a:buNone/>
              <a:defRPr/>
            </a:pPr>
            <a:r>
              <a:rPr lang="en-US" b="1" dirty="0" err="1" smtClean="0">
                <a:solidFill>
                  <a:schemeClr val="tx1"/>
                </a:solidFill>
                <a:latin typeface="Angsana New" pitchFamily="18" charset="-34"/>
                <a:cs typeface="Angsana New" pitchFamily="18" charset="-34"/>
              </a:rPr>
              <a:t>Suphanburi</a:t>
            </a:r>
            <a:endParaRPr lang="th-TH" b="1" dirty="0" smtClean="0">
              <a:solidFill>
                <a:schemeClr val="tx1"/>
              </a:solidFill>
              <a:latin typeface="Angsana New" pitchFamily="18" charset="-34"/>
              <a:cs typeface="Angsana New" pitchFamily="18" charset="-34"/>
            </a:endParaRPr>
          </a:p>
          <a:p>
            <a:pPr>
              <a:buFont typeface="Wingdings 2" pitchFamily="18" charset="2"/>
              <a:buNone/>
              <a:defRPr/>
            </a:pPr>
            <a:endParaRPr lang="th-TH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ngsana New" pitchFamily="18" charset="-34"/>
              <a:cs typeface="Angsana New" pitchFamily="18" charset="-34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มุมมอง">
  <a:themeElements>
    <a:clrScheme name="มุมมอง">
      <a:dk1>
        <a:sysClr val="windowText" lastClr="000000"/>
      </a:dk1>
      <a:lt1>
        <a:sysClr val="window" lastClr="FFFFFF"/>
      </a:lt1>
      <a:dk2>
        <a:srgbClr val="323232"/>
      </a:dk2>
      <a:lt2>
        <a:srgbClr val="E3DED1"/>
      </a:lt2>
      <a:accent1>
        <a:srgbClr val="F07F09"/>
      </a:accent1>
      <a:accent2>
        <a:srgbClr val="9F2936"/>
      </a:accent2>
      <a:accent3>
        <a:srgbClr val="1B587C"/>
      </a:accent3>
      <a:accent4>
        <a:srgbClr val="4E8542"/>
      </a:accent4>
      <a:accent5>
        <a:srgbClr val="604878"/>
      </a:accent5>
      <a:accent6>
        <a:srgbClr val="C19859"/>
      </a:accent6>
      <a:hlink>
        <a:srgbClr val="6B9F25"/>
      </a:hlink>
      <a:folHlink>
        <a:srgbClr val="B26B02"/>
      </a:folHlink>
    </a:clrScheme>
    <a:fontScheme name="มุมมอง">
      <a:maj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ajorFont>
      <a:min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inorFont>
    </a:fontScheme>
    <a:fmtScheme name="มุมมอง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atMod val="270000"/>
              </a:schemeClr>
            </a:gs>
            <a:gs pos="25000">
              <a:schemeClr val="phClr">
                <a:tint val="60000"/>
                <a:satMod val="300000"/>
              </a:schemeClr>
            </a:gs>
            <a:gs pos="100000">
              <a:schemeClr val="phClr">
                <a:tint val="29000"/>
                <a:satMod val="40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45000"/>
                <a:satMod val="155000"/>
              </a:schemeClr>
            </a:gs>
            <a:gs pos="60000">
              <a:schemeClr val="phClr">
                <a:shade val="95000"/>
                <a:satMod val="150000"/>
              </a:schemeClr>
            </a:gs>
            <a:gs pos="100000">
              <a:schemeClr val="phClr">
                <a:tint val="87000"/>
                <a:satMod val="2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atMod val="150000"/>
            </a:schemeClr>
          </a:solidFill>
          <a:prstDash val="solid"/>
        </a:ln>
        <a:ln w="425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2000000"/>
            </a:lightRig>
          </a:scene3d>
          <a:sp3d prstMaterial="powder">
            <a:bevelT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35000"/>
                <a:satMod val="150000"/>
              </a:schemeClr>
            </a:gs>
            <a:gs pos="45000">
              <a:schemeClr val="phClr">
                <a:shade val="68000"/>
                <a:satMod val="155000"/>
              </a:schemeClr>
            </a:gs>
            <a:gs pos="100000">
              <a:schemeClr val="phClr">
                <a:tint val="70000"/>
                <a:satMod val="175000"/>
              </a:schemeClr>
            </a:gs>
          </a:gsLst>
          <a:lin ang="16200000" scaled="0"/>
        </a:gradFill>
        <a:blipFill>
          <a:blip xmlns:r="http://schemas.openxmlformats.org/officeDocument/2006/relationships" r:embed="rId1">
            <a:duotone>
              <a:schemeClr val="phClr">
                <a:shade val="800"/>
                <a:satMod val="150000"/>
              </a:schemeClr>
              <a:schemeClr val="phClr">
                <a:tint val="80000"/>
                <a:satMod val="150000"/>
              </a:schemeClr>
            </a:duotone>
          </a:blip>
          <a:tile tx="0" ty="0" sx="75000" sy="7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Aspect</Template>
  <TotalTime>10</TotalTime>
  <Words>148</Words>
  <Application>Microsoft Office PowerPoint</Application>
  <PresentationFormat>นำเสนอทางหน้าจอ (4:3)</PresentationFormat>
  <Paragraphs>26</Paragraphs>
  <Slides>5</Slides>
  <Notes>0</Notes>
  <HiddenSlides>0</HiddenSlides>
  <MMClips>0</MMClips>
  <ScaleCrop>false</ScaleCrop>
  <HeadingPairs>
    <vt:vector size="4" baseType="variant">
      <vt:variant>
        <vt:lpstr>ชุดรูปแบบ</vt:lpstr>
      </vt:variant>
      <vt:variant>
        <vt:i4>1</vt:i4>
      </vt:variant>
      <vt:variant>
        <vt:lpstr>ชื่อเรื่องภาพนิ่ง</vt:lpstr>
      </vt:variant>
      <vt:variant>
        <vt:i4>5</vt:i4>
      </vt:variant>
    </vt:vector>
  </HeadingPairs>
  <TitlesOfParts>
    <vt:vector size="6" baseType="lpstr">
      <vt:lpstr>มุมมอง</vt:lpstr>
      <vt:lpstr>The Faulty Kettle</vt:lpstr>
      <vt:lpstr>ภาพนิ่ง 2</vt:lpstr>
      <vt:lpstr>ภาพนิ่ง 3</vt:lpstr>
      <vt:lpstr>ภาพนิ่ง 4</vt:lpstr>
      <vt:lpstr>ภาพนิ่ง 5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Faulty Kettle</dc:title>
  <dc:creator>User</dc:creator>
  <cp:lastModifiedBy>User</cp:lastModifiedBy>
  <cp:revision>4</cp:revision>
  <dcterms:created xsi:type="dcterms:W3CDTF">2015-02-04T02:54:21Z</dcterms:created>
  <dcterms:modified xsi:type="dcterms:W3CDTF">2015-02-04T03:04:52Z</dcterms:modified>
</cp:coreProperties>
</file>