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29E6207-7BD8-40F1-9D6B-A44B05A0282B}" type="datetimeFigureOut">
              <a:rPr lang="th-TH" smtClean="0"/>
              <a:pPr/>
              <a:t>20/05/54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B52A026-79F6-431E-AAED-27AA47318A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29E6207-7BD8-40F1-9D6B-A44B05A0282B}" type="datetimeFigureOut">
              <a:rPr lang="th-TH" smtClean="0"/>
              <a:pPr/>
              <a:t>20/05/54</a:t>
            </a:fld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B52A026-79F6-431E-AAED-27AA47318AC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29E6207-7BD8-40F1-9D6B-A44B05A0282B}" type="datetimeFigureOut">
              <a:rPr lang="th-TH" smtClean="0"/>
              <a:pPr/>
              <a:t>20/05/54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B52A026-79F6-431E-AAED-27AA47318A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E6207-7BD8-40F1-9D6B-A44B05A0282B}" type="datetimeFigureOut">
              <a:rPr lang="th-TH" smtClean="0"/>
              <a:pPr/>
              <a:t>20/05/54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A026-79F6-431E-AAED-27AA47318AC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E6207-7BD8-40F1-9D6B-A44B05A0282B}" type="datetimeFigureOut">
              <a:rPr lang="th-TH" smtClean="0"/>
              <a:pPr/>
              <a:t>20/05/54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A026-79F6-431E-AAED-27AA47318AC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29E6207-7BD8-40F1-9D6B-A44B05A0282B}" type="datetimeFigureOut">
              <a:rPr lang="th-TH" smtClean="0"/>
              <a:pPr/>
              <a:t>20/05/54</a:t>
            </a:fld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B52A026-79F6-431E-AAED-27AA47318AC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E6207-7BD8-40F1-9D6B-A44B05A0282B}" type="datetimeFigureOut">
              <a:rPr lang="th-TH" smtClean="0"/>
              <a:pPr/>
              <a:t>20/05/54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A026-79F6-431E-AAED-27AA47318A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29E6207-7BD8-40F1-9D6B-A44B05A0282B}" type="datetimeFigureOut">
              <a:rPr lang="th-TH" smtClean="0"/>
              <a:pPr/>
              <a:t>20/05/54</a:t>
            </a:fld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B52A026-79F6-431E-AAED-27AA47318AC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3" name="ตัวยึด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ยึด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29E6207-7BD8-40F1-9D6B-A44B05A0282B}" type="datetimeFigureOut">
              <a:rPr lang="th-TH" smtClean="0"/>
              <a:pPr/>
              <a:t>20/05/54</a:t>
            </a:fld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B52A026-79F6-431E-AAED-27AA47318AC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E6207-7BD8-40F1-9D6B-A44B05A0282B}" type="datetimeFigureOut">
              <a:rPr lang="th-TH" smtClean="0"/>
              <a:pPr/>
              <a:t>20/05/54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A026-79F6-431E-AAED-27AA47318A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E6207-7BD8-40F1-9D6B-A44B05A0282B}" type="datetimeFigureOut">
              <a:rPr lang="th-TH" smtClean="0"/>
              <a:pPr/>
              <a:t>20/05/54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A026-79F6-431E-AAED-27AA47318A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29E6207-7BD8-40F1-9D6B-A44B05A0282B}" type="datetimeFigureOut">
              <a:rPr lang="th-TH" smtClean="0"/>
              <a:pPr/>
              <a:t>20/05/54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B52A026-79F6-431E-AAED-27AA47318ACA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143000"/>
          </a:xfrm>
        </p:spPr>
        <p:txBody>
          <a:bodyPr>
            <a:normAutofit/>
          </a:bodyPr>
          <a:lstStyle/>
          <a:p>
            <a:r>
              <a:rPr lang="th-TH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ชักธงชาติ</a:t>
            </a:r>
            <a:endParaRPr lang="th-TH" sz="5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467600" cy="5254752"/>
          </a:xfrm>
        </p:spPr>
        <p:txBody>
          <a:bodyPr>
            <a:normAutofit/>
          </a:bodyPr>
          <a:lstStyle/>
          <a:p>
            <a:r>
              <a:rPr lang="th-TH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ธง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flag</a:t>
            </a:r>
          </a:p>
          <a:p>
            <a:r>
              <a:rPr lang="th-TH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ธงชาติ 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national flag</a:t>
            </a:r>
          </a:p>
          <a:p>
            <a:r>
              <a:rPr lang="th-TH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ชักธงชาติ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raise the flag</a:t>
            </a:r>
          </a:p>
          <a:p>
            <a:r>
              <a:rPr lang="th-TH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ชักธงลง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lower the flag</a:t>
            </a:r>
          </a:p>
          <a:p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morning we raise the flag at 8 am.</a:t>
            </a:r>
          </a:p>
          <a:p>
            <a:pPr>
              <a:buNone/>
            </a:pPr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ทุกเช้าเราชักธงชาติขึ้นเสาตอน </a:t>
            </a: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th-TH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โมงเช้า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th-TH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ttp://t0.gstatic.com/images?q=tbn:ANd9GcRUd_I1XlRmL-_H0IjRUs3d194jyIEaelRrFxGIKwfKFGepu0v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228600"/>
            <a:ext cx="2667000" cy="1790978"/>
          </a:xfrm>
          <a:prstGeom prst="rect">
            <a:avLst/>
          </a:prstGeom>
          <a:noFill/>
        </p:spPr>
      </p:pic>
      <p:pic>
        <p:nvPicPr>
          <p:cNvPr id="3076" name="Picture 4" descr="http://t2.gstatic.com/images?q=tbn:ANd9GcSBEV_7ws-DLhf_3PpUVnhvLBwW_XvtlKOlpe2tV3Dy8oKvwh0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599" y="4419600"/>
            <a:ext cx="3140363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381000"/>
            <a:ext cx="8305800" cy="6092952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evening we lower the flag.</a:t>
            </a:r>
          </a:p>
          <a:p>
            <a:pPr>
              <a:buNone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ทุกเย็นเราชักธงลง</a:t>
            </a:r>
          </a:p>
          <a:p>
            <a:r>
              <a:rPr lang="th-TH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ติดตั้งธงชาติ </a:t>
            </a:r>
            <a:r>
              <a:rPr lang="en-US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put up </a:t>
            </a:r>
            <a:r>
              <a:rPr lang="th-TH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หรือ </a:t>
            </a:r>
            <a:r>
              <a:rPr lang="en-US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erect a flag 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Cambodian soldiers erected a flag on disputed land.</a:t>
            </a:r>
          </a:p>
          <a:p>
            <a:pPr>
              <a:buNone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ทหารเขมรตั้งธงชาติบนพื้นดินที่มีข้อถกเถียง</a:t>
            </a:r>
          </a:p>
          <a:p>
            <a:r>
              <a:rPr lang="th-TH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รื้อธงลง </a:t>
            </a: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to take down</a:t>
            </a:r>
          </a:p>
          <a:p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prime minister wants to take down the Cambodian flag.</a:t>
            </a:r>
          </a:p>
          <a:p>
            <a:pPr>
              <a:buNone/>
            </a:pPr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นายกฯต้องการเอาธงชาติกัมพูชาลง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h-TH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381000"/>
            <a:ext cx="8305800" cy="6092952"/>
          </a:xfrm>
        </p:spPr>
        <p:txBody>
          <a:bodyPr>
            <a:normAutofit/>
          </a:bodyPr>
          <a:lstStyle/>
          <a:p>
            <a:r>
              <a:rPr lang="th-TH" sz="36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ชักธงชาติครึ่งเสา </a:t>
            </a:r>
            <a:r>
              <a:rPr lang="en-US" sz="36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half-mast</a:t>
            </a:r>
          </a:p>
          <a:p>
            <a:r>
              <a:rPr lang="en-US" sz="36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the president died, that country flew their flags at half-mast.</a:t>
            </a:r>
            <a:endParaRPr lang="th-TH" sz="3600" b="1" dirty="0" smtClean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th-TH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36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เมื่อประธานาธิบดีเสียชีวิต ประเทศนั้นสั่งให้ชักธงชาติลงครึ่งเสา</a:t>
            </a:r>
            <a:endParaRPr lang="en-US" sz="3600" b="1" dirty="0" smtClean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6" name="AutoShape 2" descr="data:image/jpg;base64,/9j/4AAQSkZJRgABAQAAAQABAAD/2wCEAAkGBhQPEBQUDxQUFRUVFBQVFRQUFBUVFBQVFRUVFRgVFRUXHCceFxkjGhQUHy8gIycpLS0sGh4xNTAqNiYrLCkBCQoKDgwOGA8PGi4kHCQpKSkpKSwsKiwpKSkvLCkpKSksLCwqKSkpKSwpLCwpNSkpLCkpNikpLTQqLDApKSkpLP/AABEIAOoAsAMBIgACEQEDEQH/xAAcAAACAgMBAQAAAAAAAAAAAAAAAQIGAwQFBwj/xABJEAABBAAEAwQGBQkFBgcAAAABAAIDEQQSITEFQVEGEyJhBzJxgZGhFCNCscEVM1JTYnKS0fCCk8LS0xdDY2SDoiQ0c3Sjs+H/xAAZAQEBAQEBAQAAAAAAAAAAAAAAAQIDBAX/xAAqEQEBAAICAQMDAwQDAAAAAAAAAQIRAxIxEyFRQWGRBOHwFDKBoSIjcf/aAAwDAQACEQMRAD8A4hKipKNL6rxhCE1UJJNJFNJNCACm0KIWRqiEUkyUkUFCSEQ0IQgaEkIGhCEDQkmgRCiVIpUqEkQnSECpFJoQKkUmnSBAJ0hNFJCaFEKkJoQCKQhAIQhAIQmgEUmAmgghMIpUJKlKkUgjSFKkUgSKQhAITQgAEUhNAOjIAJGh1B5EWR94I9yS2sTGBHARzY8n2ieYLWWcbubWlSaaS0hUik0UgSdJ0ikAAnSEBBGkUpBFIEkpUkgSaEIFSKTQgSEUnSBUmnSKQbOIP1UH7so/+Z5/FaqyGS2NFeqZB7bcD+Kgs4+FoQnSKWkJFJ0hAUhOkUgSdJ0nSCAQnSKQKkUnSKQKkUmQlSBUilKkUgjSdJ0ikCQpIpA8vgH70nyyKNLafGO4jI3MmIB15Aw1py3K16WcfC1Gk6TpOlpEaRSadIIp0nSdIFSKRSdIIUnSaECQnSdII0ilKkUiI0nSdJoqNIpOk6QRpFKYCCEJN+GYm8OzynxA+LcMVr0tkM/8O13J08xHT83C0n4tWBc+OyzcbzxuN1ZqlSKTRS6MI0mnSKQKk6TpCCNIpSRSCACaYCdIiKFKkUgVIpSRSCNJ0pUikEaTpDnAAkkAAWSTQA6k8ljwfGsOB3jvE0GgXNJicR5Ah0ux8LS0aavAtYzzxwm668fFnyXWE26+C4A57BJLJHBEdnzODc3mwEixvqtabi2AglyMc/GzN1DWgNwodyzu+1W59bkALK0TxbB4t570YmR7tHYmQ0+IVoImR1FC0chr7V28P6N8MxlNxTjoRmD8MNeZJN2dDovL6mGf919vh7Jx8nD4xsvzr3Ysdxr6ZBG8sazJJJGGtdmADWMIOwr1thpouZS6OM4VHhY2sik70Z3EvtjvFRBBcyxpoPetCl6eOzXt4eLklmXuimnSdLo5oJp0ikCQmQikCpOk0IIgJ0pAJ0ggAnSlSdIIUilJFIFSKUqQAiuPxzB985kXeOzEgvjZXdtaNblduX88oFVXle4OFx1TgXjbxkmhsABoGjTYAbLUgY1ryY+bibOpJu9+munxXWYbAI2Xg4OTHlyymXvY93LllxY4zjtk/G6w/RG5coaAOQb4aPXTmonBNquXTQ/eFtUlS9OXDx5eZHLD9Xz4f2538sWDwIZG8hzq+kZcpPh/8ux2YDrZOo3FdFOlOFv1ch/5iq/6DDf9dEqTikksny5cudzy7ZX3RpFKVIpdXJFFJ0ilQqRSlSKQRpClSdIHl/qlJsJOwPwKtv0TyHwCf0JfO/qr8PT6MVMYVx+yfu+9S+hu6fNv81aDgR0R9BCl/VZ/TX8/yvo4/X+f6VU4Z3Q/A/gEu4PT5H8QrV+TQToLWzHwiOJpfMWhrdXFzsrAP2nGln+o5ft+P3X0+P7/AJ/ZVcDwaWc+Bul0XmgxvtPXyGq7r+AYbDRF2LeCD4S55LW2eUbW+JzvZZ9ixY7tkCcmFYSACBK5uVrTRy5InauF16wGnIqvywukcZJXF7q1e87DpezW+QoeSZc2WU0zMMZXOxLsMJj3bcSIrGp7t0mWzmcGHkPDTSbOugVxh7Kwy4cPwUpfqSHucC1+3hNAd24dCNL16qnR4iB8tB4LsuUHUMIJvKLNE3zI9hXQwc8uDkL4DRPrsdZZIOj2/c4U4deR4Yf9d7R0yvaapz4d0bi14LXA0Qdx/XXmoK4wYvD8UZl9WVjQS37cdgXkJAEsYJIJAr93Qni47s6+I0SCOTqNO9/I+R+a+hj+oxs93nvHfo5kT/qXjpiQfjh2LFS2o8MQ2Vu7hO00NdO4B/l8VhfGRuCPaunHlL4rOWNY0UnSYC6sI0ilKkAJsRpFKVJ0mxABMBSpMBNqvYYjKsiMq+I+gxZFkZhyU5pGQsMkrg1o3J2HkBu5x5AWfJcDivGpJi5kJyR2QXtcC+QbeFzfUaf2fERzGy1pi10OJ8djw9sYO8k2yA0Gn/ivo5f3aLvIKtzyS4ojvyHEOLmMayg0kAU1osna/FZsk3rpmliZh2B+JeWgimj1ppKFUxm5Gg8R081X8d2hklBZEO5jN2Gn614vZ8g1AqvC2h1tLWZK2eJcWjw5LQM8n6DTo09JHjY+Q19irePxkuIP1jtOTG6MHu6+Z1WzFgdKAWduDUu61NRwjhSNtPuXX4X2gLKZPbm7A/ab7Cdx+yfd0WV+DWpPglJuLdVZPo4OWSJxBBzMkYacD1B3DvL46K08F7VNmDYcXQkdoH5csUhzENF3TJKroCSctHReZYHHPwzvDq0+s07EDr/MajzVmhdHioy5uo2c06lt8nciDyPNan2Zv3d92EDMXO0XpLHuP+VB181sOw/X5rkdm+JNhmf9IkNNkY0vec1Ndh+7ZndvlGgzHYCydyrfisFl1b6vxq/w2WsoSq9Lwxjt215tNLWfwUcnH3j+rXeMaiYknJlPFW4y+Yq83DHs+ySOoF/IarVVvMSxS4YO3APtXbD9RlL/AMvdi8WN8KvlRlXYn4SD6uh+I+H8vgubNAWHxc7ojUGjRo8/MbjmAvVhy45+HDLCxhyopNC6bYX9sZPktbiHF48PQNuea8DazAE+s69GjoDqeQ5jQh7YwPZo45y2qaMwDyORB2B1Wnhm4dusswLrzOztey733Fm+q+TNTw9t3URhZcU/O+3EaDSmRg7hrb0893HmStHifHYoLjw2WaTYyHWJhv7I/wB4ffXUnZZe1mP7xscWHkHdkPL2xmgaLQ1p0utXGufO1xIOH0r/AOM+PLSka+V5fK4ve7dzjZPl5DoBoOgWxHhF18LweR/qRud7GmvjsunD2Tl0zAN11ogkDrWg+avXSdlcbh1MQq2s7LMb6xefdlH3H71r4vhUUTXufYFjKQ400Eal5IOlg69SBzCvsaqtPgWu/DKwYbg2eMmJ4fl6ggkZc2hqidwQOY31C15+FyMFuY4De6sbXuNkmqnhXJsEtWB0mGeJITlcPeHA7hwOhB6bKwugtas2DtZuLUy+W3weY4rvXNZlzSx2xt0C2F15b1rTbf2rt8E46cLljlH1A0DhmLorJOos/V7jK31QLA3VVwxdHDP3bi17ZoHNcNwWtsEFd7gmObjo3DLkmiDc4ApjxsHsPJ2mo6+1Wi4z4cVmZRaddDY15gjduy1aXL4XxV2EcI577o0Ggt1ioV4Wgas6tF1qReoVhxmFa0OdmytaCToTXsy6+7VZsamTSyqJYlHio3erJET0z5HfwyZSszonDdrq60a+I0Uaaz47WvPhbBsAg7g3R6XXMfpCiPkt20i1Nis4zAFniFlug13bewd5Hk4aHyIIWpStMsHSr1GozA3uHN+008x9xAK4+M4VXij1GxYTbmnk0H7YoGjuaOhIIXs4+bftk8+eGvCudj8CXwF3V7jf7uVo1HmuzieHW3XXUDmbrXc7qxejXhbY8BE4jWRuY3VU57nAV/CVm7eOEeBkcBRa9hbWlHNrVbW0FeSySO13arWA7OukotYMp+07Rvu6+5dzC9koh+cId5ABrfjufkvOYu3crAAJJwAKAD9AOg12W9B29nI0lm9+Uqd9fRr0/u9GHAIOUdex8g/xKQ4FENu8HsnlH+JeeM9Ik362T3xxn8FlZ6R5LrvD74Gfg1O8+E9OvQG8HaNnzj2YiX8SmeF/8bEewzE/e1Ub/aLIN3s98I/BSHpJf+lF74nj7inqQ9OrqOFuGjcROANhcRA9xYj6BKNsTL/BCf8ACqgz0kOP6k/2ZB/iTHpL69x8ZB+Kd4enVlm4G595pQbNkuw8N3VbijyXHxfZqVvqnOOrWtv2Zbv4WtVvpKH6MB/6jwpH0kgbxxf3xH3hXvD065LYSHYhh3zw7ij6mxajBzS4YuMJaC6sxLSbrYVdVZJ96yHjzZpZ8S5rS3PCCzvNCGxtbpJyUMHxITSsjayu8e1oJdYGY0L08Xu3VysZkrpT8Rle0te4nXTRleRNi78wuQfSDOXFsvjDXnTNWrSQD4Rd89wrxP2dPh7uyHDVztmu8z0+K8f4nhTHi8Qwii2aQEdPG5Zs19Wsbtdou3cT9JWP9+WQf9zSfmtzC8ewrj4HiM/sl8J/7HEfJeZSuIO5QyY3RorO611j2SLHOf6kufyeI5/uyyrJ9KcNHMaf3JCx393OL+Dl48cSWEUSPYdPvXSwna2dmjZSR+i7UH3aD5K9k6/D1B+LZ9ouj/8AWjcwfxtzM+JCfdkjMzK8UQSCHsc07tc5t6GgfIgHkqRg+3b2gl0ewBPdksJ1o0B4T726rpYftRhZXAnwPJFOymN9/vxZTy5tKvsnuvHAqw0DIiJH5GhgcI2M8LQGix3h16nz2Wr2l4d9OhMJ72NpLTYjjc6wXdZQK8Q5f/llznz+aMx8/mummNvKf9lERH57E8v9zBzv/iLYh9GUbR6+JP8A04Bt/aK9OznqUi8+fzU6xe1eaN9FsWxOK36QDy6FNnovhBv/AMZ13hHLp3R67L0rMfP5p6+fzTrDtXnjvRlCdCzF71+chHOt+420S/2YQV+bxfvmYOnSDz+R6L0K/wCtU7TrE3VAj9GkLRpDiTvvP5HpCOnzHVSf6KoD9jEA/s4gOHP9KHfT5hXxZY9k6xe1eZSeieO7EmIbXIthf/kWnjfRPm9Sd4/fw7T82Sk8jyXrmY9SjMeqnWHavEo+yzo2YjBB7XOdJEGvyva25GB4ttFw3A0BXW4P2Kmhkgc5+HIjdEXfWPafARdB8Y6HRdXGPrjL9N58H/8AUwa/JX7ToPgFrLGVJbGjFI3IBmZY/bZ162vJu0vZLFPx+JlZh5HRySuc1zcjswNa015O97heyuhad2t+CxuwEZ3japZtd2PBcV2UxYNnC4nb9RKfuatL8hzgi4J9/wBTL/lX0IOHx8m17Cg8OZ+0NvtHkp0XtXz9ieDzV+Zl3/VSf5Vpu4VKD+al/upP8q+izw1nWT+Mo/J7Osn94VOp2rwjB4B4ZKXse0dy825jmgEU4akaHRasWPyD1W+2l7/Jw1pGjni+ry4a7gtdo4VyIIKquL9HWEsl8Gh5wyyMYDz+qafD/Z+ClxWZKPie3sbHOaZsbbSQfE7caHXvFrP9I0V132N/id/qql8SjuWV2/1svykI/kVrwENOcjQHWqttHQlv6JNC/Lzo7ivoPsFxUSYB2JLpXMdK7WYkuDWFkZoFxptlx35FVftf2ujw8znvfiQ2RxDRG52UZBlOmcVq08l2uxUD4sE3DHKY5MK2RlAjuzLmLg5wsEE5qIO7daul512+lD2YEgHaUkG7c4SOLjr1c437dEtZbDvSLB+sxv8AE7/VWbhnbSLETwxMfjLllijFvNeN7W6/WHTVedui8I5XRO32Q75k2fcFYfRlhc/GMI0/ZlzHoO7Y9+vvC1qK954p2rbBjoMKYZXOn1a9pYGAZiHaEgkN3dtvpa7a8MxfbFr+LxYqQuEMDo2jK4vd3MYcL6FztzWh81e2+l/BWAG4g/2GDWrrV/StVLZGdLyCskZ0XnY9MuDA/NYi96qOgKJ3ze7ksUfpxw3PDzDpTojd9dqU7Q09MSXm59OOG/UT/wAUfXy8lp4b04tzu73DOLS4ZBG4Zw2gKdm0ecwOorfyU7Q6p9pX91j8W8vLcsmGeH6nux3bDYABvKLoUVjZ6QAHBv5UbZ2D4JNbNc8N1Va7SduocXLiHNZIBMyMC8pLCxgabo69dFTjG0va4Od4aNZd6N2p3iyPozsnxR87H95KJSHNIe1gZ4HDasrToWu3HPoqziO3MkUr43Y3AZmPewteMrgWuIojSjoqt2Z9IAwLyZQ+Vj2AFrS0fasEF2grX5+1VXtFj48Zj5sSzMwSuDiysxBytDtRV3RO3NXtJ5JHrEPbiZ1hk/D5D0a/xc+QkvkVe4Je8a1zdnNaR/aFj7187cD4kyB7nPzG2gAAEEEEm9d/Wpeh8K9LeGiw4a5kznxhwbozKasstwdYHImtKtSZwsbzu3jwaM3DMw0I+lNsEaEEGXTVDO3UjjQk4aT/AO6b/qrxnGfWTPl8Nyve92UmiXuc8kA6jUlT4dpLHfNzfvr8Ve2/C6fSHCsb38EcmlvYCQLoO2dV61YK2rVc7C4nNhi39W8/B4Dh886sQVYeAHs/GTq1+u4zHZ3ivbY6UsJ7LQgkZZPECD4jz6Et00+5bzN/7RHuyhYsSaqvP7wvL2y+XfUdo9q5m1lYxmW2UGOprCA4xiyabbbrzPXTj4+Q4vIZrJiMmXLoBnIcbFG9vJYMQ7xfD5uITiNt15u1+CdsvlisE3Z6O9Q8XZ1fQuxyy+Ve5bfCcA3CS97Cxznd3JH43lwLZGljicrQc1OPiB0WEf7z9/8AAH71OXFPBAD3VTdMxV7ZfK6jjY3CF8xjZTSdK1prQCdyOg18yVkPZ6VteroQdSeXP1fYoyiyHHUkizzPirdbOGxbzGCXu5/aPUreVt0kjV/IUvhrIK21J0sVpXTl9yxP4G/QgR3rs6hW43GvP4DdduHEO8Pidrd6nXVRE7g0U46BtanTwLO6dXF/I0u4Dd7Hjb16HcKP5Em5tHszA9b+/muj9Nkzeu/YfaP81uYPEOGenO3J3O/X2qdqdXBPBpz9jTQHVlkDkMp/rz2SHA5h9jmbrLpRaRqDvqTt966eKx0mZvjf/Eeo81rS8QlzH6x+up8btTlaLOu9AfBXdTTHLgZXVUZNVpYB5/1/NIcJkr1HDXYuFg/Hev61C6T8Y/fO/mPWO29fNSdM6nmzeVhuzd/0B8EtppojhUlUa211rnpdf17U28Fk28N7bn2a0FiixLyDbnch6x2yjRdFspEhIJsuFmzZ0O/VTVWMWG4MQ7x3QbqG3ufdtf3LcZwpmZpAk8Joa66VptqUpZ3ZWeI7jmf0VihlJzWSee53s6qbvhb7LBhMdLEbjc5tj9HNqCXA6kDQnXTUWF1ndt5zGGlsZ0Ba8xuDg4A08U6ro10I0PNUWbEO18Tvs8z1Cww4hxq3O3PMrW8vlncf/9k="/>
          <p:cNvSpPr>
            <a:spLocks noChangeAspect="1" noChangeArrowheads="1"/>
          </p:cNvSpPr>
          <p:nvPr/>
        </p:nvSpPr>
        <p:spPr bwMode="auto">
          <a:xfrm>
            <a:off x="112713" y="-1066800"/>
            <a:ext cx="1676400" cy="2228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028" name="AutoShape 4" descr="data:image/jpg;base64,/9j/4AAQSkZJRgABAQAAAQABAAD/2wCEAAkGBhQPEBQUDxQUFRUVFBQVFRQUFBUVFBQVFRUVFRgVFRUXHCceFxkjGhQUHy8gIycpLS0sGh4xNTAqNiYrLCkBCQoKDgwOGA8PGi4kHCQpKSkpKSwsKiwpKSkvLCkpKSksLCwqKSkpKSwpLCwpNSkpLCkpNikpLTQqLDApKSkpLP/AABEIAOoAsAMBIgACEQEDEQH/xAAcAAACAgMBAQAAAAAAAAAAAAAAAQIGAwQFBwj/xABJEAABBAAEAwQGBQkFBgcAAAABAAIDEQQSITEFQVEGEyJhBzJxgZGhFCNCscEVM1JTYnKS0fCCk8LS0xdDY2SDoiQ0c3Sjs+H/xAAZAQEBAQEBAQAAAAAAAAAAAAAAAQIDBAX/xAAqEQEBAAICAQMDAwQDAAAAAAAAAQIRAxIxEyFRQWGRBOHwFDKBoSIjcf/aAAwDAQACEQMRAD8A4hKipKNL6rxhCE1UJJNJFNJNCACm0KIWRqiEUkyUkUFCSEQ0IQgaEkIGhCEDQkmgRCiVIpUqEkQnSECpFJoQKkUmnSBAJ0hNFJCaFEKkJoQCKQhAIQhAIQmgEUmAmgghMIpUJKlKkUgjSFKkUgSKQhAITQgAEUhNAOjIAJGh1B5EWR94I9yS2sTGBHARzY8n2ieYLWWcbubWlSaaS0hUik0UgSdJ0ikAAnSEBBGkUpBFIEkpUkgSaEIFSKTQgSEUnSBUmnSKQbOIP1UH7so/+Z5/FaqyGS2NFeqZB7bcD+Kgs4+FoQnSKWkJFJ0hAUhOkUgSdJ0nSCAQnSKQKkUnSKQKkUmQlSBUilKkUgjSdJ0ikCQpIpA8vgH70nyyKNLafGO4jI3MmIB15Aw1py3K16WcfC1Gk6TpOlpEaRSadIIp0nSdIFSKRSdIIUnSaECQnSdII0ilKkUiI0nSdJoqNIpOk6QRpFKYCCEJN+GYm8OzynxA+LcMVr0tkM/8O13J08xHT83C0n4tWBc+OyzcbzxuN1ZqlSKTRS6MI0mnSKQKk6TpCCNIpSRSCACaYCdIiKFKkUgVIpSRSCNJ0pUikEaTpDnAAkkAAWSTQA6k8ljwfGsOB3jvE0GgXNJicR5Ah0ux8LS0aavAtYzzxwm668fFnyXWE26+C4A57BJLJHBEdnzODc3mwEixvqtabi2AglyMc/GzN1DWgNwodyzu+1W59bkALK0TxbB4t570YmR7tHYmQ0+IVoImR1FC0chr7V28P6N8MxlNxTjoRmD8MNeZJN2dDovL6mGf919vh7Jx8nD4xsvzr3Ysdxr6ZBG8sazJJJGGtdmADWMIOwr1thpouZS6OM4VHhY2sik70Z3EvtjvFRBBcyxpoPetCl6eOzXt4eLklmXuimnSdLo5oJp0ikCQmQikCpOk0IIgJ0pAJ0ggAnSlSdIIUilJFIFSKUqQAiuPxzB985kXeOzEgvjZXdtaNblduX88oFVXle4OFx1TgXjbxkmhsABoGjTYAbLUgY1ryY+bibOpJu9+munxXWYbAI2Xg4OTHlyymXvY93LllxY4zjtk/G6w/RG5coaAOQb4aPXTmonBNquXTQ/eFtUlS9OXDx5eZHLD9Xz4f2538sWDwIZG8hzq+kZcpPh/8ux2YDrZOo3FdFOlOFv1ch/5iq/6DDf9dEqTikksny5cudzy7ZX3RpFKVIpdXJFFJ0ilQqRSlSKQRpClSdIHl/qlJsJOwPwKtv0TyHwCf0JfO/qr8PT6MVMYVx+yfu+9S+hu6fNv81aDgR0R9BCl/VZ/TX8/yvo4/X+f6VU4Z3Q/A/gEu4PT5H8QrV+TQToLWzHwiOJpfMWhrdXFzsrAP2nGln+o5ft+P3X0+P7/AJ/ZVcDwaWc+Bul0XmgxvtPXyGq7r+AYbDRF2LeCD4S55LW2eUbW+JzvZZ9ixY7tkCcmFYSACBK5uVrTRy5InauF16wGnIqvywukcZJXF7q1e87DpezW+QoeSZc2WU0zMMZXOxLsMJj3bcSIrGp7t0mWzmcGHkPDTSbOugVxh7Kwy4cPwUpfqSHucC1+3hNAd24dCNL16qnR4iB8tB4LsuUHUMIJvKLNE3zI9hXQwc8uDkL4DRPrsdZZIOj2/c4U4deR4Yf9d7R0yvaapz4d0bi14LXA0Qdx/XXmoK4wYvD8UZl9WVjQS37cdgXkJAEsYJIJAr93Qni47s6+I0SCOTqNO9/I+R+a+hj+oxs93nvHfo5kT/qXjpiQfjh2LFS2o8MQ2Vu7hO00NdO4B/l8VhfGRuCPaunHlL4rOWNY0UnSYC6sI0ilKkAJsRpFKVJ0mxABMBSpMBNqvYYjKsiMq+I+gxZFkZhyU5pGQsMkrg1o3J2HkBu5x5AWfJcDivGpJi5kJyR2QXtcC+QbeFzfUaf2fERzGy1pi10OJ8djw9sYO8k2yA0Gn/ivo5f3aLvIKtzyS4ojvyHEOLmMayg0kAU1osna/FZsk3rpmliZh2B+JeWgimj1ppKFUxm5Gg8R081X8d2hklBZEO5jN2Gn614vZ8g1AqvC2h1tLWZK2eJcWjw5LQM8n6DTo09JHjY+Q19irePxkuIP1jtOTG6MHu6+Z1WzFgdKAWduDUu61NRwjhSNtPuXX4X2gLKZPbm7A/ab7Cdx+yfd0WV+DWpPglJuLdVZPo4OWSJxBBzMkYacD1B3DvL46K08F7VNmDYcXQkdoH5csUhzENF3TJKroCSctHReZYHHPwzvDq0+s07EDr/MajzVmhdHioy5uo2c06lt8nciDyPNan2Zv3d92EDMXO0XpLHuP+VB181sOw/X5rkdm+JNhmf9IkNNkY0vec1Ndh+7ZndvlGgzHYCydyrfisFl1b6vxq/w2WsoSq9Lwxjt215tNLWfwUcnH3j+rXeMaiYknJlPFW4y+Yq83DHs+ySOoF/IarVVvMSxS4YO3APtXbD9RlL/AMvdi8WN8KvlRlXYn4SD6uh+I+H8vgubNAWHxc7ojUGjRo8/MbjmAvVhy45+HDLCxhyopNC6bYX9sZPktbiHF48PQNuea8DazAE+s69GjoDqeQ5jQh7YwPZo45y2qaMwDyORB2B1Wnhm4dusswLrzOztey733Fm+q+TNTw9t3URhZcU/O+3EaDSmRg7hrb0893HmStHifHYoLjw2WaTYyHWJhv7I/wB4ffXUnZZe1mP7xscWHkHdkPL2xmgaLQ1p0utXGufO1xIOH0r/AOM+PLSka+V5fK4ve7dzjZPl5DoBoOgWxHhF18LweR/qRud7GmvjsunD2Tl0zAN11ogkDrWg+avXSdlcbh1MQq2s7LMb6xefdlH3H71r4vhUUTXufYFjKQ400Eal5IOlg69SBzCvsaqtPgWu/DKwYbg2eMmJ4fl6ggkZc2hqidwQOY31C15+FyMFuY4De6sbXuNkmqnhXJsEtWB0mGeJITlcPeHA7hwOhB6bKwugtas2DtZuLUy+W3weY4rvXNZlzSx2xt0C2F15b1rTbf2rt8E46cLljlH1A0DhmLorJOos/V7jK31QLA3VVwxdHDP3bi17ZoHNcNwWtsEFd7gmObjo3DLkmiDc4ApjxsHsPJ2mo6+1Wi4z4cVmZRaddDY15gjduy1aXL4XxV2EcI577o0Ggt1ioV4Wgas6tF1qReoVhxmFa0OdmytaCToTXsy6+7VZsamTSyqJYlHio3erJET0z5HfwyZSszonDdrq60a+I0Uaaz47WvPhbBsAg7g3R6XXMfpCiPkt20i1Nis4zAFniFlug13bewd5Hk4aHyIIWpStMsHSr1GozA3uHN+008x9xAK4+M4VXij1GxYTbmnk0H7YoGjuaOhIIXs4+bftk8+eGvCudj8CXwF3V7jf7uVo1HmuzieHW3XXUDmbrXc7qxejXhbY8BE4jWRuY3VU57nAV/CVm7eOEeBkcBRa9hbWlHNrVbW0FeSySO13arWA7OukotYMp+07Rvu6+5dzC9koh+cId5ABrfjufkvOYu3crAAJJwAKAD9AOg12W9B29nI0lm9+Uqd9fRr0/u9GHAIOUdex8g/xKQ4FENu8HsnlH+JeeM9Ik362T3xxn8FlZ6R5LrvD74Gfg1O8+E9OvQG8HaNnzj2YiX8SmeF/8bEewzE/e1Ub/aLIN3s98I/BSHpJf+lF74nj7inqQ9OrqOFuGjcROANhcRA9xYj6BKNsTL/BCf8ACqgz0kOP6k/2ZB/iTHpL69x8ZB+Kd4enVlm4G595pQbNkuw8N3VbijyXHxfZqVvqnOOrWtv2Zbv4WtVvpKH6MB/6jwpH0kgbxxf3xH3hXvD065LYSHYhh3zw7ij6mxajBzS4YuMJaC6sxLSbrYVdVZJ96yHjzZpZ8S5rS3PCCzvNCGxtbpJyUMHxITSsjayu8e1oJdYGY0L08Xu3VysZkrpT8Rle0te4nXTRleRNi78wuQfSDOXFsvjDXnTNWrSQD4Rd89wrxP2dPh7uyHDVztmu8z0+K8f4nhTHi8Qwii2aQEdPG5Zs19Wsbtdou3cT9JWP9+WQf9zSfmtzC8ewrj4HiM/sl8J/7HEfJeZSuIO5QyY3RorO611j2SLHOf6kufyeI5/uyyrJ9KcNHMaf3JCx393OL+Dl48cSWEUSPYdPvXSwna2dmjZSR+i7UH3aD5K9k6/D1B+LZ9ouj/8AWjcwfxtzM+JCfdkjMzK8UQSCHsc07tc5t6GgfIgHkqRg+3b2gl0ewBPdksJ1o0B4T726rpYftRhZXAnwPJFOymN9/vxZTy5tKvsnuvHAqw0DIiJH5GhgcI2M8LQGix3h16nz2Wr2l4d9OhMJ72NpLTYjjc6wXdZQK8Q5f/llznz+aMx8/mummNvKf9lERH57E8v9zBzv/iLYh9GUbR6+JP8A04Bt/aK9OznqUi8+fzU6xe1eaN9FsWxOK36QDy6FNnovhBv/AMZ13hHLp3R67L0rMfP5p6+fzTrDtXnjvRlCdCzF71+chHOt+420S/2YQV+bxfvmYOnSDz+R6L0K/wCtU7TrE3VAj9GkLRpDiTvvP5HpCOnzHVSf6KoD9jEA/s4gOHP9KHfT5hXxZY9k6xe1eZSeieO7EmIbXIthf/kWnjfRPm9Sd4/fw7T82Sk8jyXrmY9SjMeqnWHavEo+yzo2YjBB7XOdJEGvyva25GB4ttFw3A0BXW4P2Kmhkgc5+HIjdEXfWPafARdB8Y6HRdXGPrjL9N58H/8AUwa/JX7ToPgFrLGVJbGjFI3IBmZY/bZ162vJu0vZLFPx+JlZh5HRySuc1zcjswNa015O97heyuhad2t+CxuwEZ3japZtd2PBcV2UxYNnC4nb9RKfuatL8hzgi4J9/wBTL/lX0IOHx8m17Cg8OZ+0NvtHkp0XtXz9ieDzV+Zl3/VSf5Vpu4VKD+al/upP8q+izw1nWT+Mo/J7Osn94VOp2rwjB4B4ZKXse0dy825jmgEU4akaHRasWPyD1W+2l7/Jw1pGjni+ry4a7gtdo4VyIIKquL9HWEsl8Gh5wyyMYDz+qafD/Z+ClxWZKPie3sbHOaZsbbSQfE7caHXvFrP9I0V132N/id/qql8SjuWV2/1svykI/kVrwENOcjQHWqttHQlv6JNC/Lzo7ivoPsFxUSYB2JLpXMdK7WYkuDWFkZoFxptlx35FVftf2ujw8znvfiQ2RxDRG52UZBlOmcVq08l2uxUD4sE3DHKY5MK2RlAjuzLmLg5wsEE5qIO7daul512+lD2YEgHaUkG7c4SOLjr1c437dEtZbDvSLB+sxv8AE7/VWbhnbSLETwxMfjLllijFvNeN7W6/WHTVedui8I5XRO32Q75k2fcFYfRlhc/GMI0/ZlzHoO7Y9+vvC1qK954p2rbBjoMKYZXOn1a9pYGAZiHaEgkN3dtvpa7a8MxfbFr+LxYqQuEMDo2jK4vd3MYcL6FztzWh81e2+l/BWAG4g/2GDWrrV/StVLZGdLyCskZ0XnY9MuDA/NYi96qOgKJ3ze7ksUfpxw3PDzDpTojd9dqU7Q09MSXm59OOG/UT/wAUfXy8lp4b04tzu73DOLS4ZBG4Zw2gKdm0ecwOorfyU7Q6p9pX91j8W8vLcsmGeH6nux3bDYABvKLoUVjZ6QAHBv5UbZ2D4JNbNc8N1Va7SduocXLiHNZIBMyMC8pLCxgabo69dFTjG0va4Od4aNZd6N2p3iyPozsnxR87H95KJSHNIe1gZ4HDasrToWu3HPoqziO3MkUr43Y3AZmPewteMrgWuIojSjoqt2Z9IAwLyZQ+Vj2AFrS0fasEF2grX5+1VXtFj48Zj5sSzMwSuDiysxBytDtRV3RO3NXtJ5JHrEPbiZ1hk/D5D0a/xc+QkvkVe4Je8a1zdnNaR/aFj7187cD4kyB7nPzG2gAAEEEEm9d/Wpeh8K9LeGiw4a5kznxhwbozKasstwdYHImtKtSZwsbzu3jwaM3DMw0I+lNsEaEEGXTVDO3UjjQk4aT/AO6b/qrxnGfWTPl8Nyve92UmiXuc8kA6jUlT4dpLHfNzfvr8Ve2/C6fSHCsb38EcmlvYCQLoO2dV61YK2rVc7C4nNhi39W8/B4Dh886sQVYeAHs/GTq1+u4zHZ3ivbY6UsJ7LQgkZZPECD4jz6Et00+5bzN/7RHuyhYsSaqvP7wvL2y+XfUdo9q5m1lYxmW2UGOprCA4xiyabbbrzPXTj4+Q4vIZrJiMmXLoBnIcbFG9vJYMQ7xfD5uITiNt15u1+CdsvlisE3Z6O9Q8XZ1fQuxyy+Ve5bfCcA3CS97Cxznd3JH43lwLZGljicrQc1OPiB0WEf7z9/8AAH71OXFPBAD3VTdMxV7ZfK6jjY3CF8xjZTSdK1prQCdyOg18yVkPZ6VteroQdSeXP1fYoyiyHHUkizzPirdbOGxbzGCXu5/aPUreVt0kjV/IUvhrIK21J0sVpXTl9yxP4G/QgR3rs6hW43GvP4DdduHEO8Pidrd6nXVRE7g0U46BtanTwLO6dXF/I0u4Dd7Hjb16HcKP5Em5tHszA9b+/muj9Nkzeu/YfaP81uYPEOGenO3J3O/X2qdqdXBPBpz9jTQHVlkDkMp/rz2SHA5h9jmbrLpRaRqDvqTt966eKx0mZvjf/Eeo81rS8QlzH6x+up8btTlaLOu9AfBXdTTHLgZXVUZNVpYB5/1/NIcJkr1HDXYuFg/Hev61C6T8Y/fO/mPWO29fNSdM6nmzeVhuzd/0B8EtppojhUlUa211rnpdf17U28Fk28N7bn2a0FiixLyDbnch6x2yjRdFspEhIJsuFmzZ0O/VTVWMWG4MQ7x3QbqG3ufdtf3LcZwpmZpAk8Joa66VptqUpZ3ZWeI7jmf0VihlJzWSee53s6qbvhb7LBhMdLEbjc5tj9HNqCXA6kDQnXTUWF1ndt5zGGlsZ0Ba8xuDg4A08U6ro10I0PNUWbEO18Tvs8z1Cww4hxq3O3PMrW8vlncf/9k="/>
          <p:cNvSpPr>
            <a:spLocks noChangeAspect="1" noChangeArrowheads="1"/>
          </p:cNvSpPr>
          <p:nvPr/>
        </p:nvSpPr>
        <p:spPr bwMode="auto">
          <a:xfrm>
            <a:off x="112713" y="-1066800"/>
            <a:ext cx="1676400" cy="2228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030" name="AutoShape 6" descr="data:image/jpg;base64,/9j/4AAQSkZJRgABAQAAAQABAAD/2wCEAAkGBhQPEBQUDxQUFRUVFBQVFRQUFBUVFBQVFRUVFRgVFRUXHCceFxkjGhQUHy8gIycpLS0sGh4xNTAqNiYrLCkBCQoKDgwOGA8PGi4kHCQpKSkpKSwsKiwpKSkvLCkpKSksLCwqKSkpKSwpLCwpNSkpLCkpNikpLTQqLDApKSkpLP/AABEIAOoAsAMBIgACEQEDEQH/xAAcAAACAgMBAQAAAAAAAAAAAAAAAQIGAwQFBwj/xABJEAABBAAEAwQGBQkFBgcAAAABAAIDEQQSITEFQVEGEyJhBzJxgZGhFCNCscEVM1JTYnKS0fCCk8LS0xdDY2SDoiQ0c3Sjs+H/xAAZAQEBAQEBAQAAAAAAAAAAAAAAAQIDBAX/xAAqEQEBAAICAQMDAwQDAAAAAAAAAQIRAxIxEyFRQWGRBOHwFDKBoSIjcf/aAAwDAQACEQMRAD8A4hKipKNL6rxhCE1UJJNJFNJNCACm0KIWRqiEUkyUkUFCSEQ0IQgaEkIGhCEDQkmgRCiVIpUqEkQnSECpFJoQKkUmnSBAJ0hNFJCaFEKkJoQCKQhAIQhAIQmgEUmAmgghMIpUJKlKkUgjSFKkUgSKQhAITQgAEUhNAOjIAJGh1B5EWR94I9yS2sTGBHARzY8n2ieYLWWcbubWlSaaS0hUik0UgSdJ0ikAAnSEBBGkUpBFIEkpUkgSaEIFSKTQgSEUnSBUmnSKQbOIP1UH7so/+Z5/FaqyGS2NFeqZB7bcD+Kgs4+FoQnSKWkJFJ0hAUhOkUgSdJ0nSCAQnSKQKkUnSKQKkUmQlSBUilKkUgjSdJ0ikCQpIpA8vgH70nyyKNLafGO4jI3MmIB15Aw1py3K16WcfC1Gk6TpOlpEaRSadIIp0nSdIFSKRSdIIUnSaECQnSdII0ilKkUiI0nSdJoqNIpOk6QRpFKYCCEJN+GYm8OzynxA+LcMVr0tkM/8O13J08xHT83C0n4tWBc+OyzcbzxuN1ZqlSKTRS6MI0mnSKQKk6TpCCNIpSRSCACaYCdIiKFKkUgVIpSRSCNJ0pUikEaTpDnAAkkAAWSTQA6k8ljwfGsOB3jvE0GgXNJicR5Ah0ux8LS0aavAtYzzxwm668fFnyXWE26+C4A57BJLJHBEdnzODc3mwEixvqtabi2AglyMc/GzN1DWgNwodyzu+1W59bkALK0TxbB4t570YmR7tHYmQ0+IVoImR1FC0chr7V28P6N8MxlNxTjoRmD8MNeZJN2dDovL6mGf919vh7Jx8nD4xsvzr3Ysdxr6ZBG8sazJJJGGtdmADWMIOwr1thpouZS6OM4VHhY2sik70Z3EvtjvFRBBcyxpoPetCl6eOzXt4eLklmXuimnSdLo5oJp0ikCQmQikCpOk0IIgJ0pAJ0ggAnSlSdIIUilJFIFSKUqQAiuPxzB985kXeOzEgvjZXdtaNblduX88oFVXle4OFx1TgXjbxkmhsABoGjTYAbLUgY1ryY+bibOpJu9+munxXWYbAI2Xg4OTHlyymXvY93LllxY4zjtk/G6w/RG5coaAOQb4aPXTmonBNquXTQ/eFtUlS9OXDx5eZHLD9Xz4f2538sWDwIZG8hzq+kZcpPh/8ux2YDrZOo3FdFOlOFv1ch/5iq/6DDf9dEqTikksny5cudzy7ZX3RpFKVIpdXJFFJ0ilQqRSlSKQRpClSdIHl/qlJsJOwPwKtv0TyHwCf0JfO/qr8PT6MVMYVx+yfu+9S+hu6fNv81aDgR0R9BCl/VZ/TX8/yvo4/X+f6VU4Z3Q/A/gEu4PT5H8QrV+TQToLWzHwiOJpfMWhrdXFzsrAP2nGln+o5ft+P3X0+P7/AJ/ZVcDwaWc+Bul0XmgxvtPXyGq7r+AYbDRF2LeCD4S55LW2eUbW+JzvZZ9ixY7tkCcmFYSACBK5uVrTRy5InauF16wGnIqvywukcZJXF7q1e87DpezW+QoeSZc2WU0zMMZXOxLsMJj3bcSIrGp7t0mWzmcGHkPDTSbOugVxh7Kwy4cPwUpfqSHucC1+3hNAd24dCNL16qnR4iB8tB4LsuUHUMIJvKLNE3zI9hXQwc8uDkL4DRPrsdZZIOj2/c4U4deR4Yf9d7R0yvaapz4d0bi14LXA0Qdx/XXmoK4wYvD8UZl9WVjQS37cdgXkJAEsYJIJAr93Qni47s6+I0SCOTqNO9/I+R+a+hj+oxs93nvHfo5kT/qXjpiQfjh2LFS2o8MQ2Vu7hO00NdO4B/l8VhfGRuCPaunHlL4rOWNY0UnSYC6sI0ilKkAJsRpFKVJ0mxABMBSpMBNqvYYjKsiMq+I+gxZFkZhyU5pGQsMkrg1o3J2HkBu5x5AWfJcDivGpJi5kJyR2QXtcC+QbeFzfUaf2fERzGy1pi10OJ8djw9sYO8k2yA0Gn/ivo5f3aLvIKtzyS4ojvyHEOLmMayg0kAU1osna/FZsk3rpmliZh2B+JeWgimj1ppKFUxm5Gg8R081X8d2hklBZEO5jN2Gn614vZ8g1AqvC2h1tLWZK2eJcWjw5LQM8n6DTo09JHjY+Q19irePxkuIP1jtOTG6MHu6+Z1WzFgdKAWduDUu61NRwjhSNtPuXX4X2gLKZPbm7A/ab7Cdx+yfd0WV+DWpPglJuLdVZPo4OWSJxBBzMkYacD1B3DvL46K08F7VNmDYcXQkdoH5csUhzENF3TJKroCSctHReZYHHPwzvDq0+s07EDr/MajzVmhdHioy5uo2c06lt8nciDyPNan2Zv3d92EDMXO0XpLHuP+VB181sOw/X5rkdm+JNhmf9IkNNkY0vec1Ndh+7ZndvlGgzHYCydyrfisFl1b6vxq/w2WsoSq9Lwxjt215tNLWfwUcnH3j+rXeMaiYknJlPFW4y+Yq83DHs+ySOoF/IarVVvMSxS4YO3APtXbD9RlL/AMvdi8WN8KvlRlXYn4SD6uh+I+H8vgubNAWHxc7ojUGjRo8/MbjmAvVhy45+HDLCxhyopNC6bYX9sZPktbiHF48PQNuea8DazAE+s69GjoDqeQ5jQh7YwPZo45y2qaMwDyORB2B1Wnhm4dusswLrzOztey733Fm+q+TNTw9t3URhZcU/O+3EaDSmRg7hrb0893HmStHifHYoLjw2WaTYyHWJhv7I/wB4ffXUnZZe1mP7xscWHkHdkPL2xmgaLQ1p0utXGufO1xIOH0r/AOM+PLSka+V5fK4ve7dzjZPl5DoBoOgWxHhF18LweR/qRud7GmvjsunD2Tl0zAN11ogkDrWg+avXSdlcbh1MQq2s7LMb6xefdlH3H71r4vhUUTXufYFjKQ400Eal5IOlg69SBzCvsaqtPgWu/DKwYbg2eMmJ4fl6ggkZc2hqidwQOY31C15+FyMFuY4De6sbXuNkmqnhXJsEtWB0mGeJITlcPeHA7hwOhB6bKwugtas2DtZuLUy+W3weY4rvXNZlzSx2xt0C2F15b1rTbf2rt8E46cLljlH1A0DhmLorJOos/V7jK31QLA3VVwxdHDP3bi17ZoHNcNwWtsEFd7gmObjo3DLkmiDc4ApjxsHsPJ2mo6+1Wi4z4cVmZRaddDY15gjduy1aXL4XxV2EcI577o0Ggt1ioV4Wgas6tF1qReoVhxmFa0OdmytaCToTXsy6+7VZsamTSyqJYlHio3erJET0z5HfwyZSszonDdrq60a+I0Uaaz47WvPhbBsAg7g3R6XXMfpCiPkt20i1Nis4zAFniFlug13bewd5Hk4aHyIIWpStMsHSr1GozA3uHN+008x9xAK4+M4VXij1GxYTbmnk0H7YoGjuaOhIIXs4+bftk8+eGvCudj8CXwF3V7jf7uVo1HmuzieHW3XXUDmbrXc7qxejXhbY8BE4jWRuY3VU57nAV/CVm7eOEeBkcBRa9hbWlHNrVbW0FeSySO13arWA7OukotYMp+07Rvu6+5dzC9koh+cId5ABrfjufkvOYu3crAAJJwAKAD9AOg12W9B29nI0lm9+Uqd9fRr0/u9GHAIOUdex8g/xKQ4FENu8HsnlH+JeeM9Ik362T3xxn8FlZ6R5LrvD74Gfg1O8+E9OvQG8HaNnzj2YiX8SmeF/8bEewzE/e1Ub/aLIN3s98I/BSHpJf+lF74nj7inqQ9OrqOFuGjcROANhcRA9xYj6BKNsTL/BCf8ACqgz0kOP6k/2ZB/iTHpL69x8ZB+Kd4enVlm4G595pQbNkuw8N3VbijyXHxfZqVvqnOOrWtv2Zbv4WtVvpKH6MB/6jwpH0kgbxxf3xH3hXvD065LYSHYhh3zw7ij6mxajBzS4YuMJaC6sxLSbrYVdVZJ96yHjzZpZ8S5rS3PCCzvNCGxtbpJyUMHxITSsjayu8e1oJdYGY0L08Xu3VysZkrpT8Rle0te4nXTRleRNi78wuQfSDOXFsvjDXnTNWrSQD4Rd89wrxP2dPh7uyHDVztmu8z0+K8f4nhTHi8Qwii2aQEdPG5Zs19Wsbtdou3cT9JWP9+WQf9zSfmtzC8ewrj4HiM/sl8J/7HEfJeZSuIO5QyY3RorO611j2SLHOf6kufyeI5/uyyrJ9KcNHMaf3JCx393OL+Dl48cSWEUSPYdPvXSwna2dmjZSR+i7UH3aD5K9k6/D1B+LZ9ouj/8AWjcwfxtzM+JCfdkjMzK8UQSCHsc07tc5t6GgfIgHkqRg+3b2gl0ewBPdksJ1o0B4T726rpYftRhZXAnwPJFOymN9/vxZTy5tKvsnuvHAqw0DIiJH5GhgcI2M8LQGix3h16nz2Wr2l4d9OhMJ72NpLTYjjc6wXdZQK8Q5f/llznz+aMx8/mummNvKf9lERH57E8v9zBzv/iLYh9GUbR6+JP8A04Bt/aK9OznqUi8+fzU6xe1eaN9FsWxOK36QDy6FNnovhBv/AMZ13hHLp3R67L0rMfP5p6+fzTrDtXnjvRlCdCzF71+chHOt+420S/2YQV+bxfvmYOnSDz+R6L0K/wCtU7TrE3VAj9GkLRpDiTvvP5HpCOnzHVSf6KoD9jEA/s4gOHP9KHfT5hXxZY9k6xe1eZSeieO7EmIbXIthf/kWnjfRPm9Sd4/fw7T82Sk8jyXrmY9SjMeqnWHavEo+yzo2YjBB7XOdJEGvyva25GB4ttFw3A0BXW4P2Kmhkgc5+HIjdEXfWPafARdB8Y6HRdXGPrjL9N58H/8AUwa/JX7ToPgFrLGVJbGjFI3IBmZY/bZ162vJu0vZLFPx+JlZh5HRySuc1zcjswNa015O97heyuhad2t+CxuwEZ3japZtd2PBcV2UxYNnC4nb9RKfuatL8hzgi4J9/wBTL/lX0IOHx8m17Cg8OZ+0NvtHkp0XtXz9ieDzV+Zl3/VSf5Vpu4VKD+al/upP8q+izw1nWT+Mo/J7Osn94VOp2rwjB4B4ZKXse0dy825jmgEU4akaHRasWPyD1W+2l7/Jw1pGjni+ry4a7gtdo4VyIIKquL9HWEsl8Gh5wyyMYDz+qafD/Z+ClxWZKPie3sbHOaZsbbSQfE7caHXvFrP9I0V132N/id/qql8SjuWV2/1svykI/kVrwENOcjQHWqttHQlv6JNC/Lzo7ivoPsFxUSYB2JLpXMdK7WYkuDWFkZoFxptlx35FVftf2ujw8znvfiQ2RxDRG52UZBlOmcVq08l2uxUD4sE3DHKY5MK2RlAjuzLmLg5wsEE5qIO7daul512+lD2YEgHaUkG7c4SOLjr1c437dEtZbDvSLB+sxv8AE7/VWbhnbSLETwxMfjLllijFvNeN7W6/WHTVedui8I5XRO32Q75k2fcFYfRlhc/GMI0/ZlzHoO7Y9+vvC1qK954p2rbBjoMKYZXOn1a9pYGAZiHaEgkN3dtvpa7a8MxfbFr+LxYqQuEMDo2jK4vd3MYcL6FztzWh81e2+l/BWAG4g/2GDWrrV/StVLZGdLyCskZ0XnY9MuDA/NYi96qOgKJ3ze7ksUfpxw3PDzDpTojd9dqU7Q09MSXm59OOG/UT/wAUfXy8lp4b04tzu73DOLS4ZBG4Zw2gKdm0ecwOorfyU7Q6p9pX91j8W8vLcsmGeH6nux3bDYABvKLoUVjZ6QAHBv5UbZ2D4JNbNc8N1Va7SduocXLiHNZIBMyMC8pLCxgabo69dFTjG0va4Od4aNZd6N2p3iyPozsnxR87H95KJSHNIe1gZ4HDasrToWu3HPoqziO3MkUr43Y3AZmPewteMrgWuIojSjoqt2Z9IAwLyZQ+Vj2AFrS0fasEF2grX5+1VXtFj48Zj5sSzMwSuDiysxBytDtRV3RO3NXtJ5JHrEPbiZ1hk/D5D0a/xc+QkvkVe4Je8a1zdnNaR/aFj7187cD4kyB7nPzG2gAAEEEEm9d/Wpeh8K9LeGiw4a5kznxhwbozKasstwdYHImtKtSZwsbzu3jwaM3DMw0I+lNsEaEEGXTVDO3UjjQk4aT/AO6b/qrxnGfWTPl8Nyve92UmiXuc8kA6jUlT4dpLHfNzfvr8Ve2/C6fSHCsb38EcmlvYCQLoO2dV61YK2rVc7C4nNhi39W8/B4Dh886sQVYeAHs/GTq1+u4zHZ3ivbY6UsJ7LQgkZZPECD4jz6Et00+5bzN/7RHuyhYsSaqvP7wvL2y+XfUdo9q5m1lYxmW2UGOprCA4xiyabbbrzPXTj4+Q4vIZrJiMmXLoBnIcbFG9vJYMQ7xfD5uITiNt15u1+CdsvlisE3Z6O9Q8XZ1fQuxyy+Ve5bfCcA3CS97Cxznd3JH43lwLZGljicrQc1OPiB0WEf7z9/8AAH71OXFPBAD3VTdMxV7ZfK6jjY3CF8xjZTSdK1prQCdyOg18yVkPZ6VteroQdSeXP1fYoyiyHHUkizzPirdbOGxbzGCXu5/aPUreVt0kjV/IUvhrIK21J0sVpXTl9yxP4G/QgR3rs6hW43GvP4DdduHEO8Pidrd6nXVRE7g0U46BtanTwLO6dXF/I0u4Dd7Hjb16HcKP5Em5tHszA9b+/muj9Nkzeu/YfaP81uYPEOGenO3J3O/X2qdqdXBPBpz9jTQHVlkDkMp/rz2SHA5h9jmbrLpRaRqDvqTt966eKx0mZvjf/Eeo81rS8QlzH6x+up8btTlaLOu9AfBXdTTHLgZXVUZNVpYB5/1/NIcJkr1HDXYuFg/Hev61C6T8Y/fO/mPWO29fNSdM6nmzeVhuzd/0B8EtppojhUlUa211rnpdf17U28Fk28N7bn2a0FiixLyDbnch6x2yjRdFspEhIJsuFmzZ0O/VTVWMWG4MQ7x3QbqG3ufdtf3LcZwpmZpAk8Joa66VptqUpZ3ZWeI7jmf0VihlJzWSee53s6qbvhb7LBhMdLEbjc5tj9HNqCXA6kDQnXTUWF1ndt5zGGlsZ0Ba8xuDg4A08U6ro10I0PNUWbEO18Tvs8z1Cww4hxq3O3PMrW8vlncf/9k="/>
          <p:cNvSpPr>
            <a:spLocks noChangeAspect="1" noChangeArrowheads="1"/>
          </p:cNvSpPr>
          <p:nvPr/>
        </p:nvSpPr>
        <p:spPr bwMode="auto">
          <a:xfrm>
            <a:off x="112713" y="-1066800"/>
            <a:ext cx="1676400" cy="2228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032" name="AutoShape 8" descr="data:image/jpg;base64,/9j/4AAQSkZJRgABAQAAAQABAAD/2wCEAAkGBhQPEBQUDxQUFRUVFBQVFRQUFBUVFBQVFRUVFRgVFRUXHCceFxkjGhQUHy8gIycpLS0sGh4xNTAqNiYrLCkBCQoKDgwOGA8PGi4kHCQpKSkpKSwsKiwpKSkvLCkpKSksLCwqKSkpKSwpLCwpNSkpLCkpNikpLTQqLDApKSkpLP/AABEIAOoAsAMBIgACEQEDEQH/xAAcAAACAgMBAQAAAAAAAAAAAAAAAQIGAwQFBwj/xABJEAABBAAEAwQGBQkFBgcAAAABAAIDEQQSITEFQVEGEyJhBzJxgZGhFCNCscEVM1JTYnKS0fCCk8LS0xdDY2SDoiQ0c3Sjs+H/xAAZAQEBAQEBAQAAAAAAAAAAAAAAAQIDBAX/xAAqEQEBAAICAQMDAwQDAAAAAAAAAQIRAxIxEyFRQWGRBOHwFDKBoSIjcf/aAAwDAQACEQMRAD8A4hKipKNL6rxhCE1UJJNJFNJNCACm0KIWRqiEUkyUkUFCSEQ0IQgaEkIGhCEDQkmgRCiVIpUqEkQnSECpFJoQKkUmnSBAJ0hNFJCaFEKkJoQCKQhAIQhAIQmgEUmAmgghMIpUJKlKkUgjSFKkUgSKQhAITQgAEUhNAOjIAJGh1B5EWR94I9yS2sTGBHARzY8n2ieYLWWcbubWlSaaS0hUik0UgSdJ0ikAAnSEBBGkUpBFIEkpUkgSaEIFSKTQgSEUnSBUmnSKQbOIP1UH7so/+Z5/FaqyGS2NFeqZB7bcD+Kgs4+FoQnSKWkJFJ0hAUhOkUgSdJ0nSCAQnSKQKkUnSKQKkUmQlSBUilKkUgjSdJ0ikCQpIpA8vgH70nyyKNLafGO4jI3MmIB15Aw1py3K16WcfC1Gk6TpOlpEaRSadIIp0nSdIFSKRSdIIUnSaECQnSdII0ilKkUiI0nSdJoqNIpOk6QRpFKYCCEJN+GYm8OzynxA+LcMVr0tkM/8O13J08xHT83C0n4tWBc+OyzcbzxuN1ZqlSKTRS6MI0mnSKQKk6TpCCNIpSRSCACaYCdIiKFKkUgVIpSRSCNJ0pUikEaTpDnAAkkAAWSTQA6k8ljwfGsOB3jvE0GgXNJicR5Ah0ux8LS0aavAtYzzxwm668fFnyXWE26+C4A57BJLJHBEdnzODc3mwEixvqtabi2AglyMc/GzN1DWgNwodyzu+1W59bkALK0TxbB4t570YmR7tHYmQ0+IVoImR1FC0chr7V28P6N8MxlNxTjoRmD8MNeZJN2dDovL6mGf919vh7Jx8nD4xsvzr3Ysdxr6ZBG8sazJJJGGtdmADWMIOwr1thpouZS6OM4VHhY2sik70Z3EvtjvFRBBcyxpoPetCl6eOzXt4eLklmXuimnSdLo5oJp0ikCQmQikCpOk0IIgJ0pAJ0ggAnSlSdIIUilJFIFSKUqQAiuPxzB985kXeOzEgvjZXdtaNblduX88oFVXle4OFx1TgXjbxkmhsABoGjTYAbLUgY1ryY+bibOpJu9+munxXWYbAI2Xg4OTHlyymXvY93LllxY4zjtk/G6w/RG5coaAOQb4aPXTmonBNquXTQ/eFtUlS9OXDx5eZHLD9Xz4f2538sWDwIZG8hzq+kZcpPh/8ux2YDrZOo3FdFOlOFv1ch/5iq/6DDf9dEqTikksny5cudzy7ZX3RpFKVIpdXJFFJ0ilQqRSlSKQRpClSdIHl/qlJsJOwPwKtv0TyHwCf0JfO/qr8PT6MVMYVx+yfu+9S+hu6fNv81aDgR0R9BCl/VZ/TX8/yvo4/X+f6VU4Z3Q/A/gEu4PT5H8QrV+TQToLWzHwiOJpfMWhrdXFzsrAP2nGln+o5ft+P3X0+P7/AJ/ZVcDwaWc+Bul0XmgxvtPXyGq7r+AYbDRF2LeCD4S55LW2eUbW+JzvZZ9ixY7tkCcmFYSACBK5uVrTRy5InauF16wGnIqvywukcZJXF7q1e87DpezW+QoeSZc2WU0zMMZXOxLsMJj3bcSIrGp7t0mWzmcGHkPDTSbOugVxh7Kwy4cPwUpfqSHucC1+3hNAd24dCNL16qnR4iB8tB4LsuUHUMIJvKLNE3zI9hXQwc8uDkL4DRPrsdZZIOj2/c4U4deR4Yf9d7R0yvaapz4d0bi14LXA0Qdx/XXmoK4wYvD8UZl9WVjQS37cdgXkJAEsYJIJAr93Qni47s6+I0SCOTqNO9/I+R+a+hj+oxs93nvHfo5kT/qXjpiQfjh2LFS2o8MQ2Vu7hO00NdO4B/l8VhfGRuCPaunHlL4rOWNY0UnSYC6sI0ilKkAJsRpFKVJ0mxABMBSpMBNqvYYjKsiMq+I+gxZFkZhyU5pGQsMkrg1o3J2HkBu5x5AWfJcDivGpJi5kJyR2QXtcC+QbeFzfUaf2fERzGy1pi10OJ8djw9sYO8k2yA0Gn/ivo5f3aLvIKtzyS4ojvyHEOLmMayg0kAU1osna/FZsk3rpmliZh2B+JeWgimj1ppKFUxm5Gg8R081X8d2hklBZEO5jN2Gn614vZ8g1AqvC2h1tLWZK2eJcWjw5LQM8n6DTo09JHjY+Q19irePxkuIP1jtOTG6MHu6+Z1WzFgdKAWduDUu61NRwjhSNtPuXX4X2gLKZPbm7A/ab7Cdx+yfd0WV+DWpPglJuLdVZPo4OWSJxBBzMkYacD1B3DvL46K08F7VNmDYcXQkdoH5csUhzENF3TJKroCSctHReZYHHPwzvDq0+s07EDr/MajzVmhdHioy5uo2c06lt8nciDyPNan2Zv3d92EDMXO0XpLHuP+VB181sOw/X5rkdm+JNhmf9IkNNkY0vec1Ndh+7ZndvlGgzHYCydyrfisFl1b6vxq/w2WsoSq9Lwxjt215tNLWfwUcnH3j+rXeMaiYknJlPFW4y+Yq83DHs+ySOoF/IarVVvMSxS4YO3APtXbD9RlL/AMvdi8WN8KvlRlXYn4SD6uh+I+H8vgubNAWHxc7ojUGjRo8/MbjmAvVhy45+HDLCxhyopNC6bYX9sZPktbiHF48PQNuea8DazAE+s69GjoDqeQ5jQh7YwPZo45y2qaMwDyORB2B1Wnhm4dusswLrzOztey733Fm+q+TNTw9t3URhZcU/O+3EaDSmRg7hrb0893HmStHifHYoLjw2WaTYyHWJhv7I/wB4ffXUnZZe1mP7xscWHkHdkPL2xmgaLQ1p0utXGufO1xIOH0r/AOM+PLSka+V5fK4ve7dzjZPl5DoBoOgWxHhF18LweR/qRud7GmvjsunD2Tl0zAN11ogkDrWg+avXSdlcbh1MQq2s7LMb6xefdlH3H71r4vhUUTXufYFjKQ400Eal5IOlg69SBzCvsaqtPgWu/DKwYbg2eMmJ4fl6ggkZc2hqidwQOY31C15+FyMFuY4De6sbXuNkmqnhXJsEtWB0mGeJITlcPeHA7hwOhB6bKwugtas2DtZuLUy+W3weY4rvXNZlzSx2xt0C2F15b1rTbf2rt8E46cLljlH1A0DhmLorJOos/V7jK31QLA3VVwxdHDP3bi17ZoHNcNwWtsEFd7gmObjo3DLkmiDc4ApjxsHsPJ2mo6+1Wi4z4cVmZRaddDY15gjduy1aXL4XxV2EcI577o0Ggt1ioV4Wgas6tF1qReoVhxmFa0OdmytaCToTXsy6+7VZsamTSyqJYlHio3erJET0z5HfwyZSszonDdrq60a+I0Uaaz47WvPhbBsAg7g3R6XXMfpCiPkt20i1Nis4zAFniFlug13bewd5Hk4aHyIIWpStMsHSr1GozA3uHN+008x9xAK4+M4VXij1GxYTbmnk0H7YoGjuaOhIIXs4+bftk8+eGvCudj8CXwF3V7jf7uVo1HmuzieHW3XXUDmbrXc7qxejXhbY8BE4jWRuY3VU57nAV/CVm7eOEeBkcBRa9hbWlHNrVbW0FeSySO13arWA7OukotYMp+07Rvu6+5dzC9koh+cId5ABrfjufkvOYu3crAAJJwAKAD9AOg12W9B29nI0lm9+Uqd9fRr0/u9GHAIOUdex8g/xKQ4FENu8HsnlH+JeeM9Ik362T3xxn8FlZ6R5LrvD74Gfg1O8+E9OvQG8HaNnzj2YiX8SmeF/8bEewzE/e1Ub/aLIN3s98I/BSHpJf+lF74nj7inqQ9OrqOFuGjcROANhcRA9xYj6BKNsTL/BCf8ACqgz0kOP6k/2ZB/iTHpL69x8ZB+Kd4enVlm4G595pQbNkuw8N3VbijyXHxfZqVvqnOOrWtv2Zbv4WtVvpKH6MB/6jwpH0kgbxxf3xH3hXvD065LYSHYhh3zw7ij6mxajBzS4YuMJaC6sxLSbrYVdVZJ96yHjzZpZ8S5rS3PCCzvNCGxtbpJyUMHxITSsjayu8e1oJdYGY0L08Xu3VysZkrpT8Rle0te4nXTRleRNi78wuQfSDOXFsvjDXnTNWrSQD4Rd89wrxP2dPh7uyHDVztmu8z0+K8f4nhTHi8Qwii2aQEdPG5Zs19Wsbtdou3cT9JWP9+WQf9zSfmtzC8ewrj4HiM/sl8J/7HEfJeZSuIO5QyY3RorO611j2SLHOf6kufyeI5/uyyrJ9KcNHMaf3JCx393OL+Dl48cSWEUSPYdPvXSwna2dmjZSR+i7UH3aD5K9k6/D1B+LZ9ouj/8AWjcwfxtzM+JCfdkjMzK8UQSCHsc07tc5t6GgfIgHkqRg+3b2gl0ewBPdksJ1o0B4T726rpYftRhZXAnwPJFOymN9/vxZTy5tKvsnuvHAqw0DIiJH5GhgcI2M8LQGix3h16nz2Wr2l4d9OhMJ72NpLTYjjc6wXdZQK8Q5f/llznz+aMx8/mummNvKf9lERH57E8v9zBzv/iLYh9GUbR6+JP8A04Bt/aK9OznqUi8+fzU6xe1eaN9FsWxOK36QDy6FNnovhBv/AMZ13hHLp3R67L0rMfP5p6+fzTrDtXnjvRlCdCzF71+chHOt+420S/2YQV+bxfvmYOnSDz+R6L0K/wCtU7TrE3VAj9GkLRpDiTvvP5HpCOnzHVSf6KoD9jEA/s4gOHP9KHfT5hXxZY9k6xe1eZSeieO7EmIbXIthf/kWnjfRPm9Sd4/fw7T82Sk8jyXrmY9SjMeqnWHavEo+yzo2YjBB7XOdJEGvyva25GB4ttFw3A0BXW4P2Kmhkgc5+HIjdEXfWPafARdB8Y6HRdXGPrjL9N58H/8AUwa/JX7ToPgFrLGVJbGjFI3IBmZY/bZ162vJu0vZLFPx+JlZh5HRySuc1zcjswNa015O97heyuhad2t+CxuwEZ3japZtd2PBcV2UxYNnC4nb9RKfuatL8hzgi4J9/wBTL/lX0IOHx8m17Cg8OZ+0NvtHkp0XtXz9ieDzV+Zl3/VSf5Vpu4VKD+al/upP8q+izw1nWT+Mo/J7Osn94VOp2rwjB4B4ZKXse0dy825jmgEU4akaHRasWPyD1W+2l7/Jw1pGjni+ry4a7gtdo4VyIIKquL9HWEsl8Gh5wyyMYDz+qafD/Z+ClxWZKPie3sbHOaZsbbSQfE7caHXvFrP9I0V132N/id/qql8SjuWV2/1svykI/kVrwENOcjQHWqttHQlv6JNC/Lzo7ivoPsFxUSYB2JLpXMdK7WYkuDWFkZoFxptlx35FVftf2ujw8znvfiQ2RxDRG52UZBlOmcVq08l2uxUD4sE3DHKY5MK2RlAjuzLmLg5wsEE5qIO7daul512+lD2YEgHaUkG7c4SOLjr1c437dEtZbDvSLB+sxv8AE7/VWbhnbSLETwxMfjLllijFvNeN7W6/WHTVedui8I5XRO32Q75k2fcFYfRlhc/GMI0/ZlzHoO7Y9+vvC1qK954p2rbBjoMKYZXOn1a9pYGAZiHaEgkN3dtvpa7a8MxfbFr+LxYqQuEMDo2jK4vd3MYcL6FztzWh81e2+l/BWAG4g/2GDWrrV/StVLZGdLyCskZ0XnY9MuDA/NYi96qOgKJ3ze7ksUfpxw3PDzDpTojd9dqU7Q09MSXm59OOG/UT/wAUfXy8lp4b04tzu73DOLS4ZBG4Zw2gKdm0ecwOorfyU7Q6p9pX91j8W8vLcsmGeH6nux3bDYABvKLoUVjZ6QAHBv5UbZ2D4JNbNc8N1Va7SduocXLiHNZIBMyMC8pLCxgabo69dFTjG0va4Od4aNZd6N2p3iyPozsnxR87H95KJSHNIe1gZ4HDasrToWu3HPoqziO3MkUr43Y3AZmPewteMrgWuIojSjoqt2Z9IAwLyZQ+Vj2AFrS0fasEF2grX5+1VXtFj48Zj5sSzMwSuDiysxBytDtRV3RO3NXtJ5JHrEPbiZ1hk/D5D0a/xc+QkvkVe4Je8a1zdnNaR/aFj7187cD4kyB7nPzG2gAAEEEEm9d/Wpeh8K9LeGiw4a5kznxhwbozKasstwdYHImtKtSZwsbzu3jwaM3DMw0I+lNsEaEEGXTVDO3UjjQk4aT/AO6b/qrxnGfWTPl8Nyve92UmiXuc8kA6jUlT4dpLHfNzfvr8Ve2/C6fSHCsb38EcmlvYCQLoO2dV61YK2rVc7C4nNhi39W8/B4Dh886sQVYeAHs/GTq1+u4zHZ3ivbY6UsJ7LQgkZZPECD4jz6Et00+5bzN/7RHuyhYsSaqvP7wvL2y+XfUdo9q5m1lYxmW2UGOprCA4xiyabbbrzPXTj4+Q4vIZrJiMmXLoBnIcbFG9vJYMQ7xfD5uITiNt15u1+CdsvlisE3Z6O9Q8XZ1fQuxyy+Ve5bfCcA3CS97Cxznd3JH43lwLZGljicrQc1OPiB0WEf7z9/8AAH71OXFPBAD3VTdMxV7ZfK6jjY3CF8xjZTSdK1prQCdyOg18yVkPZ6VteroQdSeXP1fYoyiyHHUkizzPirdbOGxbzGCXu5/aPUreVt0kjV/IUvhrIK21J0sVpXTl9yxP4G/QgR3rs6hW43GvP4DdduHEO8Pidrd6nXVRE7g0U46BtanTwLO6dXF/I0u4Dd7Hjb16HcKP5Em5tHszA9b+/muj9Nkzeu/YfaP81uYPEOGenO3J3O/X2qdqdXBPBpz9jTQHVlkDkMp/rz2SHA5h9jmbrLpRaRqDvqTt966eKx0mZvjf/Eeo81rS8QlzH6x+up8btTlaLOu9AfBXdTTHLgZXVUZNVpYB5/1/NIcJkr1HDXYuFg/Hev61C6T8Y/fO/mPWO29fNSdM6nmzeVhuzd/0B8EtppojhUlUa211rnpdf17U28Fk28N7bn2a0FiixLyDbnch6x2yjRdFspEhIJsuFmzZ0O/VTVWMWG4MQ7x3QbqG3ufdtf3LcZwpmZpAk8Joa66VptqUpZ3ZWeI7jmf0VihlJzWSee53s6qbvhb7LBhMdLEbjc5tj9HNqCXA6kDQnXTUWF1ndt5zGGlsZ0Ba8xuDg4A08U6ro10I0PNUWbEO18Tvs8z1Cww4hxq3O3PMrW8vlncf/9k="/>
          <p:cNvSpPr>
            <a:spLocks noChangeAspect="1" noChangeArrowheads="1"/>
          </p:cNvSpPr>
          <p:nvPr/>
        </p:nvSpPr>
        <p:spPr bwMode="auto">
          <a:xfrm>
            <a:off x="112713" y="-1066800"/>
            <a:ext cx="1676400" cy="2228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034" name="Picture 10" descr="http://upload.wikimedia.org/wikipedia/commons/thumb/4/48/Half-staff_for_HRH_Princess_Galyani_at_KKU_(Thailand).jpg/220px-Half-staff_for_HRH_Princess_Galyani_at_KKU_(Thailand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3505200"/>
            <a:ext cx="2403031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</TotalTime>
  <Words>62</Words>
  <Application>Microsoft Office PowerPoint</Application>
  <PresentationFormat>นำเสนอทางหน้าจอ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เฉลียง</vt:lpstr>
      <vt:lpstr>ชักธงชาติ</vt:lpstr>
      <vt:lpstr>ภาพนิ่ง 2</vt:lpstr>
      <vt:lpstr>ภาพนิ่ง 3</vt:lpstr>
    </vt:vector>
  </TitlesOfParts>
  <Company>Aromdee Promotion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ชักธงชาติ</dc:title>
  <dc:creator>Jam Aromdee</dc:creator>
  <cp:lastModifiedBy>Jam Aromdee</cp:lastModifiedBy>
  <cp:revision>9</cp:revision>
  <dcterms:created xsi:type="dcterms:W3CDTF">2011-02-15T05:32:17Z</dcterms:created>
  <dcterms:modified xsi:type="dcterms:W3CDTF">2011-05-20T07:05:25Z</dcterms:modified>
</cp:coreProperties>
</file>