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ตัวยึดวันที่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6E278C-F33E-452C-9DD7-3D88E7279503}" type="datetimeFigureOut">
              <a:rPr lang="th-TH" smtClean="0"/>
              <a:pPr/>
              <a:t>21/11/54</a:t>
            </a:fld>
            <a:endParaRPr lang="th-TH"/>
          </a:p>
        </p:txBody>
      </p:sp>
      <p:sp>
        <p:nvSpPr>
          <p:cNvPr id="17" name="ตัวยึดท้ายกระดาษ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29" name="ตัวยึดหมายเลขภาพนิ่ง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BC7A57-601C-402B-898D-72D5570404C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32" name="สี่เหลี่ยมผืนผ้า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สี่เหลี่ยมผืนผ้า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สี่เหลี่ยมผืนผ้า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สี่เหลี่ยมผืนผ้า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สี่เหลี่ยมผืนผ้า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ชื่อเรื่อง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56" name="สี่เหลี่ยมผืนผ้า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สี่เหลี่ยมผืนผ้า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สี่เหลี่ยมผืนผ้า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สี่เหลี่ยมผืนผ้า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6E278C-F33E-452C-9DD7-3D88E7279503}" type="datetimeFigureOut">
              <a:rPr lang="th-TH" smtClean="0"/>
              <a:pPr/>
              <a:t>21/11/54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BC7A57-601C-402B-898D-72D5570404C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รูปแบบอิสระ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รูปแบบอิสระ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รูปแบบอิสระ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รูปแบบอิสระ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รูปแบบอิสระ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รูปแบบอิสระ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รูปแบบอิสระ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รูปแบบอิสระ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รูปแบบอิสระ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รูปแบบอิสระ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รูปแบบอิสระ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รูปแบบอิสระ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รูปแบบอิสระ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รูปแบบอิสระ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รูปแบบอิสระ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6E278C-F33E-452C-9DD7-3D88E7279503}" type="datetimeFigureOut">
              <a:rPr lang="th-TH" smtClean="0"/>
              <a:pPr/>
              <a:t>21/11/54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BC7A57-601C-402B-898D-72D5570404C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8" name="สี่เหลี่ยมผืนผ้า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สี่เหลี่ยมผืนผ้า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สี่เหลี่ยมผืนผ้า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6E278C-F33E-452C-9DD7-3D88E7279503}" type="datetimeFigureOut">
              <a:rPr lang="th-TH" smtClean="0"/>
              <a:pPr/>
              <a:t>21/11/54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BC7A57-601C-402B-898D-72D5570404C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สี่เหลี่ยมผืนผ้า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6E278C-F33E-452C-9DD7-3D88E7279503}" type="datetimeFigureOut">
              <a:rPr lang="th-TH" smtClean="0"/>
              <a:pPr/>
              <a:t>21/11/54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BC7A57-601C-402B-898D-72D5570404C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6" name="สี่เหลี่ยมผืนผ้า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สี่เหลี่ยมผืนผ้า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สี่เหลี่ยมผืนผ้า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สี่เหลี่ยมผืนผ้า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สี่เหลี่ยมผืนผ้า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สี่เหลี่ยมผืนผ้า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สี่เหลี่ยมผืนผ้า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สี่เหลี่ยมผืนผ้า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สี่เหลี่ยมผืนผ้า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6E278C-F33E-452C-9DD7-3D88E7279503}" type="datetimeFigureOut">
              <a:rPr lang="th-TH" smtClean="0"/>
              <a:pPr/>
              <a:t>21/11/54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BC7A57-601C-402B-898D-72D5570404C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6E278C-F33E-452C-9DD7-3D88E7279503}" type="datetimeFigureOut">
              <a:rPr lang="th-TH" smtClean="0"/>
              <a:pPr/>
              <a:t>21/11/54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BC7A57-601C-402B-898D-72D5570404C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6E278C-F33E-452C-9DD7-3D88E7279503}" type="datetimeFigureOut">
              <a:rPr lang="th-TH" smtClean="0"/>
              <a:pPr/>
              <a:t>21/11/54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BC7A57-601C-402B-898D-72D5570404C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สี่เหลี่ยมผืนผ้า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ตัวเชื่อมต่อตรง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กลุ่ม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ตัวเชื่อมต่อตรง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ตัวเชื่อมต่อตรง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ตัวเชื่อมต่อตรง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grpSp>
        <p:nvGrpSpPr>
          <p:cNvPr id="14" name="กลุ่ม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ตัวเชื่อมต่อตรง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ตัวเชื่อมต่อตรง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ตัวเชื่อมต่อตรง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กลุ่ม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ตัวเชื่อมต่อตรง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ตัวเชื่อมต่อตรง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ตัวเชื่อมต่อตรง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436E278C-F33E-452C-9DD7-3D88E7279503}" type="datetimeFigureOut">
              <a:rPr lang="th-TH" smtClean="0"/>
              <a:pPr/>
              <a:t>21/11/54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CFBC7A57-601C-402B-898D-72D5570404C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6E278C-F33E-452C-9DD7-3D88E7279503}" type="datetimeFigureOut">
              <a:rPr lang="th-TH" smtClean="0"/>
              <a:pPr/>
              <a:t>21/11/54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BC7A57-601C-402B-898D-72D5570404C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6E278C-F33E-452C-9DD7-3D88E7279503}" type="datetimeFigureOut">
              <a:rPr lang="th-TH" smtClean="0"/>
              <a:pPr/>
              <a:t>21/11/54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BC7A57-601C-402B-898D-72D5570404C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สี่เหลี่ยมผืนผ้า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สี่เหลี่ยมผืนผ้า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ตัวยึดชื่อเรื่อง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3" name="ตัวยึดข้อความ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4" name="ตัวยึดวันที่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36E278C-F33E-452C-9DD7-3D88E7279503}" type="datetimeFigureOut">
              <a:rPr lang="th-TH" smtClean="0"/>
              <a:pPr/>
              <a:t>21/11/54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23" name="ตัวยึดหมายเลขภาพนิ่ง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CFBC7A57-601C-402B-898D-72D5570404C2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Dirty = </a:t>
            </a:r>
            <a:r>
              <a:rPr lang="th-TH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สกปรก</a:t>
            </a:r>
            <a:endParaRPr lang="th-TH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609600" y="1371600"/>
            <a:ext cx="8305800" cy="498396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 to take a shower. You’re all dirty.</a:t>
            </a:r>
          </a:p>
          <a:p>
            <a:pPr>
              <a:buNone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h-TH" sz="4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ไปอาบน้ำซะ  คุณสกปรกมาก</a:t>
            </a:r>
          </a:p>
          <a:p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 car’s dirty.</a:t>
            </a:r>
          </a:p>
          <a:p>
            <a:pPr>
              <a:buNone/>
            </a:pP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h-TH" sz="4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รถผมสกปรก</a:t>
            </a:r>
          </a:p>
          <a:p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need to change my shirt ; it’s dirty.</a:t>
            </a:r>
          </a:p>
          <a:p>
            <a:pPr>
              <a:buNone/>
            </a:pP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h-TH" sz="4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ผมต้องไปเปลี่ยนเสื้อเชิ้ต   มันสกปรกมาก</a:t>
            </a:r>
            <a:endParaRPr lang="th-TH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http://t0.gstatic.com/images?q=tbn:ANd9GcSPHdd8x6Bmu0j6WBh29_85QH0b8z0LN30Es6cTIl-IEHe1wT4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800" y="2209800"/>
            <a:ext cx="2746735" cy="2057400"/>
          </a:xfrm>
          <a:prstGeom prst="rect">
            <a:avLst/>
          </a:prstGeom>
          <a:noFill/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609600" y="304800"/>
            <a:ext cx="8305800" cy="63246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Dirty movie = </a:t>
            </a:r>
            <a:r>
              <a:rPr lang="th-T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หนังโป๊</a:t>
            </a:r>
          </a:p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Dirty magazine = </a:t>
            </a:r>
            <a:r>
              <a:rPr lang="th-T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หนังสือลามก</a:t>
            </a:r>
          </a:p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Dirty picture = </a:t>
            </a:r>
            <a:r>
              <a:rPr lang="th-T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ภาพโป๊</a:t>
            </a:r>
          </a:p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Dirty talk = </a:t>
            </a:r>
            <a:r>
              <a:rPr lang="th-T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การพูดคุยเชิงลามก</a:t>
            </a:r>
          </a:p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Dirty website = </a:t>
            </a:r>
            <a:r>
              <a:rPr lang="th-T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เว็บไซต์ลามก</a:t>
            </a:r>
          </a:p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Dirty old man = </a:t>
            </a:r>
            <a:r>
              <a:rPr lang="th-T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เฒ่าหัวงู</a:t>
            </a:r>
          </a:p>
          <a:p>
            <a:pPr>
              <a:buNone/>
            </a:pPr>
            <a:r>
              <a:rPr lang="th-TH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คำศัพท์อย่างเป็นทางการ</a:t>
            </a:r>
          </a:p>
          <a:p>
            <a:pPr>
              <a:buNone/>
            </a:pP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Pornographic = </a:t>
            </a:r>
            <a:r>
              <a:rPr lang="th-TH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ลามก</a:t>
            </a:r>
          </a:p>
          <a:p>
            <a:pPr>
              <a:buNone/>
            </a:pPr>
            <a:endParaRPr lang="en-US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endParaRPr lang="th-TH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6" name="AutoShape 2" descr="data:image/jpg;base64,/9j/4AAQSkZJRgABAQAAAQABAAD/2wBDAAkGBwgHBgkIBwgKCgkLDRYPDQwMDRsUFRAWIB0iIiAdHx8kKDQsJCYxJx8fLT0tMTU3Ojo6Iys/RD84QzQ5Ojf/2wBDAQoKCg0MDRoPDxo3JR8lNzc3Nzc3Nzc3Nzc3Nzc3Nzc3Nzc3Nzc3Nzc3Nzc3Nzc3Nzc3Nzc3Nzc3Nzc3Nzc3Nzf/wAARCAChAOcDASIAAhEBAxEB/8QAGwAAAQUBAQAAAAAAAAAAAAAABAACAwUGAQf/xAA+EAACAgEDAwIDBQYFBAAHAAABAgMRAAQSIQUxQVFhEyJxBjKBobEUI0KRwfAzNHJz4VJiwtEHFSQ1grKz/8QAGQEAAwEBAQAAAAAAAAAAAAAAAQIDBAAF/8QAIxEAAwEAAgICAwEBAQAAAAAAAAECEQMhEjEEQRMiMlEUgf/aAAwDAQACEQMRAD8AMZshb5jWSObyK75Xm+2Q0scdflvDeiqsmrVZFDJe1gfF8XkWl05nfZYUDksTQX6nNB0zo02mKGULtaT5qYHcPasdIWqDZen6aHQ7QiptYoy7gtPVd/78YH0npMeml+PLs3Ib2gefzy0lLR7YNSw2sxL+5vz+WJrVKjqQew/vnFbCkO2ftU6xKFVAL+UV+NZcRIscaogpR2Hpg2ijKKSQOeScI34Jxdncj3pD7rOHmvrjeTiBymk8K/VoxlNFvZayEqxTbfBy2ZVPzEc1WCSBV4sjvk6Wdmnj5N6M/qIVD38RuMbq9Au4odx+nGd1k8RnVeOWF7j74peorL1AQIRT2AR2sZFUtPQymVL6GRtV8KPiwe+Nk0M6yFFG4jvRywm1Uel6hFKwvafnv/pPB/XHS9Qii1DBQGF8tWM7SSB4vSoeCSMfPGwr1GQP3OWs+u+JYobfSu+BOgb2weRyTQGW2tR7HIwvzEgmsJZK/hBv3weTcCQuDyKboNrDsAYUayKLVggKwYoR91Wqjk867omB71lWSUfiwL5rKcdeSww8/H4vQDqb/Gn7sRVWzXgc0ALEL3HfLmWCJzbxLzzuDZwQI4JVQi0QXY0KP18/+8JHTNyrsf5ucenAvCOpRrBKFHzAjg4Op+UYfoKYVGLF5MjV3semRQg0Mn2muLxGMSq1nk3iyBK3gmtvoO+LOCbX4ZOP0sfxZEhCfOT94twBnGez8p5HJGO0zgS7SrE1XHfHXTIPtGnjg0+gjjjQIwbaS7V587fTCopmnh2sxaTinqgL9MG0HS0kDy6iUmSM0yhflT8fJw+F9Oh2wou0ffHkjGZNEyo0wT4wG4KO/cmslXSAgWePA9MHgZgyUjMOwJPYZZWKBFfTAs9hbaOMQq/LxWQiU2bHHGdmYBSoN7TROdiG4KtCvXJbtD51rJgaUE8V3GcAFAuCK8HGanUR6ZPiSsBWUfU+uhGHwrI5Um+Bx3x75FPSOjidlj1LqMen07MpsAizmd6r1zezLARt22G8ZQ67qDaiNPjyEhQSy3Qrk8/kMzHVeqS6p2thHEKCKgoADM7urN3HxTCWF5J1BXcH4nxGJ5ORanX7XV0ajE1kg5motaIzw2P00smq1C6WEFpZWCqo7tedMPTQ+RYb7Vyx6qBJUZW+LGfl7cj/AJwCBzQ3nkDnjLyD7PDQaNU1DlpwLIjHyr7e+VBh+FqJApNfSsXklz2GLVLoGbWoj/MGI9hkqa6CQgK45wTXqiRli+z1yj+InxN0Nt9MWXoKRpTMH3bDdGsaLBNi7ys0c8kZsxmrs3lnFOkpDKOPJ9Mr5pARHKh2naMq9gMrI3nzly/JsdjlTrFEMwarUnnDDxk+afKTpgKEEfMB/wBosYNq4JpYwqV8MckMtjCRMy0Cm7i15wfValpFb4jcHjYOOM06ec0UusgRoFAOyQOdqk+PXBoUoEHuM7rpa1PJJo3Xp9MdCSYgSPmJ4xX6GkI04sXfbxh0K7xVZBGoUAgc5Pu2ixwMmypAdPU14sLiezZW8WE40Em/llFGuTjoJmjlDISL840/KWHuQP55LsAjuuwvjGaIIuZ+pTxaKOCFytgs5H8Rw/oSy6pCslAKbNf3+mUQlD6cURyoo+nGXv2d1bnSIkUhGzgirOMhX/hbx7I9SyOxNDsebwwyKq2Lv0OQzKQtsSrL/Exv8sAn16qrqaYqLO3nEp4NK0MLbwNvY1Yw2xDEXb7qreB9NVZEVibB9cl6pIE0xDPAqfx/EYixiysToaltKTPya+fX6/ZGT8IMOVWzXnKL7TTQ9P3pPIFZjaIosi+94frur6xpk0PQYY2LkfElhUlYwfJ4zMdf+yPU5p/2wa2LqEjuQ6pa7TYHZv79sjK03LF7KpupI25YgNp8k2SMr9bqg5YEVWLW9N6hpZNsiCJe4B71lfLFOg/ePu+oBy8xIKtpeiCaTkbc9G/+EfRJNTq5esTrUUPywlh95j3/AJDMX0HoM/XeoxaOBfvn5m8KPJ+lZ790bp2m6T0+HQaRaSEUT5J7kn65dSjHy3hB1hfkJvk8cZhuo7k1DFO54zb9WkVWIbtmK6g8bTMyncvkVkbWs2fHbUIw/Wte8mreJ7AQ7ax/TZHbhFFe44w3rvRhNt1OlGxiaZa7++VcPS5pODqHRh3W6OIpnBtrTQxM0a/cAP8A25NE6fMrkKW7OB39vrlXpun62NAI9Szezc4S+glELNPq1UkcAcUcS4TKIP0842lDxzxgvUx+5J717ZJppyGEE5LbeBKFsfzyXXIp08gsOtdzk10w0v1ZRibfQLj1APe/bGT/ABDbtd+LrjBA4V9p5X3yWWVlhNSbq7KRdZsR5lLsqntpmujXbJ9LW75hdZEvMhJ7nCYgBID24wMMoNRCQGvgeMdt3DgceM4LNAdslU2tDEHFp0bcQLrFhenjr7o3N74s4Gh6Hazb33LfnxhBatKSrhQPOdBZ0X5VHm9o55wd4ZFJaPgeQPOM9JT2TabUJ8Eb34DbW2CzXr9c1P2c1C6fTMxVRZuifJ/4zJ9LiaaeSORRGqgnfX3j4H1/TN30zo6po1d3AZgCSwsjj+WHvBXm4POs1Ez32A8DyPwx0GlQqRtVWYlq2k19Md+wsbqdwDxd7TV4Vp4BHIbIYk8V4UeLxfrsbf8ACbRRCNOfHA+mC65IDK089NtIA3C1W/Cg92N/nhyFhGXUCz2ByuQrqtSdXISdLpyViFf4kvlv6D3zq9JB4/6dMF1emmnBjkLCeWymnhfaI09WI/vnKfrPRddrnTbq1iVUICxRtYrwBfN++bDSwGJZJp6aeU7pD4Ueg9hlf1HXRwE7WXcTWLUJLs0cPNflknlPUehdXiLPPFJtP8cg5P5ms50f7J6zqcvpCOWll4RfXnz9M3EPVIpdVIJtpVBbWbGVHX/tQxhMMNJELoIKvB+ZQul2bHx3ye//AFmk+yPSNNoGZdAVeKMBZNRXMj+QPYf+svtZr00jAcbjmO0vXf8A5b9ndAunosYRI/my3J/PMvqftw82sHxtOfhg9w3I98587f6r2vZnfxdflT6+i++0XXTLqZEWxR+Y4CGV9IJt3zHwcqJJBqS2oVw6ubsA5PJrBptLbbyF7hBZyPnRsUypWBrPviMZ89sB1OlWVgZFG4fdccEfjjtBroNav7hjfkMKIyNtSYZSji1JoHGm0n2d4PAcabUIeNRIy+5yaDTBa3szMDd4QpVjYPGToikWMv8AqxcY6NTtojmuDkM1mBgQfu4Yg20avFPCNrd6cV27ZB5oK9YYn4bvM2w0ynm8LhUyoYiTubyFqsbNp5BqHABBUkGhycten6eF4i5X/Ubs5odpLWef+N1WIzRieKUhwLBrJ05I4yz6zoVRxqIjaN+uBRp6Yvkmc5cvGSRrxV98JjFc2b7UMgjXdYyeBWDH08Z2gfosenR3uN3fnFjoN8RABoEWMWETQ3STBokDeQMfCrfGNrak+tYHonIjjHg8ZYJJGxCliB5rKkfRYaVtOsf71GEEY/ww/BJ9aHNnLp9TO+pJaUiAUBGR941xmY+Ms8vw4xX/AEoBdfT8M0gh39Sh06gFiAGK9xQF0fGQ5U9WGn42d6WmjlEumWUqtkncar8sMobLXj0vxjZmg08iqFJdjSr3/LEZLXcANteDhbSJPt6d1If9jdITUjKQvsayKCNE+HEpAh0ygAeGcjufzP1OETyLHG0pNBOcqk1W3TQiwHlDSt+P9jEq1LG45qlg/r3VV0mmPwyNxW7vnPO+o9VaZNik2TuLXzeHfa/XFpDHu7AcZlVJJJvjJOnXbPV4OFcckzanYGO4g9+/fK+MydQ1iRorOzGlUeT6Z3VTxyt8KBN5H32ZyB+AH9nNd9huhxmVNdKQqgsKJ4AHp78/hzmiONb5Mlzc/WIvekfYqKTpES67UTRswtY0IpB+I/LKzqP2ChhV20zCQ38jMSD+XGb+fURQBSx2g8Lz24zKfaDrSNMVjcgAAqPUYbqE+jLHJzW+/Rg9Smp0DNBMUJBohfW8lSYzIE2AA1e3ucl6yEkcsSBKT2BvgDz73g+hDLEoZebrIqVus2+bU9BcGm/ZzuhUDdxdZ3UaZZYmVufQ4pJ2aDZ2YMaHtfGGPSxg138f3+GU8JfoSeZr2Z+CZ9PMYZDwOzeuXWkYtXpgPVNL8RSyAB1PFZ3pWoLILPIFEZDXLNMtUXipYFGsmKWlXz4yKJgQMmZqK4joWkUHUIKn+Ib5rkfXHaAhpHJWq+X3vDdeqEhW7fpkEEe3ew8PwPXL7sIxpZeg/Um+Jo51AraQRXvlHC+61AIOWyuzpqIz4vAREyMXjYMOeCuGFiaB8j+tJByoAoYRCo3r+mR6dGmpdgVj3oZYppwCDtojjHlGamckVXoc8ehxZKsNYsYQg0j3EPYkDJtPJ/iK45I4wLQyAOY7F3YyxCjeT2Nd8oxEWfQ9P8TX6ZdQIgxkUkNW4C77X5oZpunGU6jXagpTBdsftffMj0eVo9SzadC+q3qIgPbmh7n1z0OPTkGVy1fEQfux/CR35yNJ1jReKUJr/QOGDePiuwUkfNzuK8fdsf3yMKjKnmtiqKseg9MjEGpEZDBU2uSoXz6Gv77ZPAn7ogiudq84Eu8FprAPr0hj6VOfGzt5zOda1v7Pr+nqaVHj2d/JHGanrECzaZkZbDKLHqBmI+3qyxDTOflKkHjyb75n5Vj7NfxGmsKL7VH/AOuYX2oDKfVEw6bj77ihlz9pNsmshdxQkCmx4FZVa2EtqAoJpY/kJ8/84YRrumpA9PFsVZB/ibPzHGa3onXxooxp5HJRVFNRPzD2/LM0m0ACMLwaPP8APIGmDSmOE8j7xy1W2ZJ4vL2a7rX2lm1g3ac03ck96zMavUarUMWZm7VxYGKTVrpovlFseN2U+o1bSMSztfpeThNvS9OIWIsdPP8ADfdIUJHqcstPronalO4+xzJtNx3yP4lGxwfXLfjbJ/8ARn0bk6qNGUvEw4oEkEDCG1cMvCPwasjweKzHaDqkiSKspLqD3PcYTr9dHFMJ9K4+YfMtfrk/Gk8GdcdzprAVmawALFD3P91lOwOm1yyDhH+U+g5x2n6gk2kEsR9LB/PHaojU6AlDuYU1+teP64KTfTFivGlnovICeCCu0DCN5LL6DAOnPu6csrnwP0wtGG1Vsk5n9vDVTImcSh2ABA+9g6zMp2Kt3zdd/bCUi+HFKK7v+GRJphau9Cj3zYklKMPltkDxgHUykgbhVV5yt+D8/YfgctdT/gOw4ZjwPpgSMrX83I75yE5a14HaLTrGm8/eOTihjI6KhgRRHFY8gAd8cy72OBxZFvoc8Ys44ptIqDVIR6nLeV9ke79MpopFjkD1/FzlyjpJEKINjkY1iz7Jui6tdN1nSuHVVdgj2fB/5rN99n9Yut0MiKTuicgbmtq9797zytGVtQrFaKG18Xno/wBm9T8SNJwRbOUcbeTwABx6HEjR+Ro0fOwbu2RKLcWnyq1L/f45MW4onnzjR3yjlb0STI9QgdOe2039MzX2m0a6npgC7bjXYWY3Xgfj2+mapheV/UNL+06eSBWC7zyw5IOR5YbL8HJ40meY9ehJTpjMPmdEJI59v6YPqNP+5mL2rHaAPIteT/I5tOu9OC6TTahIuYhtFrZHzUOO1mxlV1XRInTJZCLaWThnPPFj9AMip8Tf+ZVKMN8PZC4u2YXeD6BoI1Yy7dwwqaRkhkSgCDTHKnVOEQsByTjzOrClUlOi6jqld9w89srma8TsWzgPFZpiFKPPu/JnLrG7uc63bGnKEWyWN9rXjpZN9YOODkqjBiHVdB3T9S0ReLurqQB6Zf6DUfEUxAUATx612zP9Oi3/ABJSPlVePrl30hFfUK/aiTz+WQ5El2auPekX+mUp0uOIGrIFnDlBYil5se2DwAmNFYdu4PfnJgwSQqGsj385CePvSnJzNrCQVsKV3YnIwhZSG4U+RjXfk18v/djZJVqgSr1fesuZVWdkOocGNl+9Xy4HJEm0Ivy3ySRhUaGTaa47XhEkaFVUgfjg9E3WvQDpWpQFonlDAHvWGSyLuIQfj64G2gjEm5AR7DCAnw4yx8YGzsG07Hd4GLOCXgV55xYUtOKQ0Re08N4ywjluN2QbWC4HuPzGvPAyZXC6ViD8/isrZOO2LTn4jCntrsM3G33z0v7JMZtNFIrh3ZQWCJtUXzu97GecRrFqNPtf5aF3nqX2W1ELaL4SiONkO0xqfu3yAfeu/viR7Dy+ki8qwK7DO/xXiv07Yu2WwicZqHvkDABm2rV8n3yYrfnFtG7ccSk2xk8A9YqzqwN0D8oru3Iv8MzfW9GzQKpISCOOh/pUWTXm/wCffNay3+F8+Tfv4ys6tFuikhKhomFdv5/gclcluO+8PINXEiTKwJI1BZqI7fMR/Zyk6ro5YrZFJhB4YePrmr6/FGuqYh5HlLrbMtCgDQX6Xlh9ntBDrJQmpTdFVFf6nBNJPDbjfH2eYhCRdZ1oJhB8f4TiIttDkcX6Xns+s+wP2cdPjRjUIw8K/B/LM/8Aafojv09dFBsEMZ3KAm0rWX8sZCeF3/J5gSfOdHpwSe2Xg+z3J/f9u9LhEHRIkItixsHjH7+gL43I32c1P2UnTQwT6acTyykBoqAC2PBypj0E7akwNGVZTtYehzaJDJJEql5NqmwA1Yo9LtP3QPU5LXK/YvPxEnrZUy6ePSaARr3J5rvk/Srj2EhXHawPunF1REUhWNADk4V05mmj+WILtqwT6Yn9IF5N9Fuij4bEE0OeeSfT9cSxty5AA9vXJfh7EQd7o5MyBlJHauQMKnDPV6BSqSeCA57g+Mi2jZTbrAoG7rCirDaV59QcUigKVYBePwxsJtkUA/eFB4N4Y0QZcGjqNzfk98LVrXtYOKDQYoEN+cHmkJtK4PfCpSBZbK2R3Vydp2nzgxBWsdEgBAP4YsSK0lOO3bnFg8g+LKRkZm+Vuwx8G/44iYWoFkjk0O+cFA8ZPEdrAjg9rGX5F0S43jFDMNFrYX2CWIuCtj8jm++yMs0uq1AG/epG4vJf8XPgAeT57e+ZHSxpMDMxaHY1q6i/m9h656V0SD9niYhAI1IO92re/HJ9x7+byUIflaLoexv8cdWMXvV8Dzj8uiIsRFjO5zDhxwixguoSN9sTbgCL3A1trnvhfb6ecFmIVX3njaRQ8jzf5ZO/Q0vs8+6905JNQkiA7lbayDkEg1X6HLD7OaRBwC1E3YF2B3+g/nh/UIFDLPTGqZrIpebuvPNfpkegbgGJVZnqlBPB8dv5k++QS1mvzanC1mjQ6dpfjLuNhWq+QMpOs6N10zRQo07LRdySN5PgV/Pzl7EnxZFH7x1QhFLAAOR5HrgHVTIWZAWkZlPzdq44FDxjZh08rTMY3SwY/jkmMOhZVI54P55XKfhk70qq85pOoRzSfDiibcUBUbuOBwB/PdeV8g/elWjUq7d6r5T6e9/0wl1zMh0zAqKPB7cY2YgA7r4OWQ6U0ci/DYGO+FcENfeq89jldqgwFuAoIIN/l+OCp0M8+lDrw0shr5dve+cM6dIQgDccDn0xjqJC8bKFvgsOQfXDtPpBHD6t5F3/AH/zlJWLDPyV3pZQ2yhmumANHuBk6hitj6YJA7FbUBWH8Lc3hoIsce/GMZmxrKbqq+mRSR8Vz2sHCEp0bapBHrjZBSknA0BMr7Kp5YjzXbCUkNAcdsSICK8ZwLTE+mIxhurIEfORNGPgqVPHnFrJAFpjxnePhiiarEbHlEumKOtEAViwUOEa/mxYnZQz9/M31yXRiQ6uKNSGR2rcTQX6+2QvcOolhZgyxuU3r2IBI84X07UrHP8ANEjsTaByQKogg16g/lm2lpkRqujCGGAxgBnQmSENyb/hvjg2Qa9K9c1vTSsXTdPFIxkZnLEnk1fj+hrMlptE8siaiCV4dNbsr1bSAi9o9WNH+Q8DNl0yNXTTld0BjGzYxtyPQnxkV7OZcKoVQoAocAZ3OL90X3rnO5ZegCzucxYTjjfpkEsW6/egff64RjGUN38dsnSCnhUazTq0ZQ34Fjx3v9cqooJINscbvEy38Qqthj9Pp+maaRVZeKs5U6iMpql+ELkJ+8T933yHjjLK9Q+NodLCDI7AL4IHzA88nx71lZrdXu1LMrkxkqI9ljgmr+vHOJ3jeEJJ8jSMxXniwfP4ZFP8SDUxRtGVjb5VdBVUOOfW7/nhfZSWktG6nUafp0jR00hhJaRyQaDULHi//ftlVqIJNPHDIqq8bBZXnkFcH09PWu/jnLZGi1tEktSsJQ5vgMD+PmvpWU+tlSfQrp4mJigKpuc/MxYkkn8+P5YwEw2TWGVfiaeZakfYYmFG6FVY78g2Ce+VesUOiuQCpvcR7lvbvx+eDq7NMzFmESH5VPZR3HHmq/nkkjmXZHKzMymgTxRqsZID6ZWBCgDAhxu+Zfeu+HwAs4KigBW7GQov7RLH8M3sofUcnDYEChWUEiqIxsFqtIwpRrAKn/qrt+GEoWo7zxXcZ1r3iz/xnEN2D3POcSZIu74hIND9cUjbhRG3+uP+WMccmqPtjZLYjigOCMOgIaUBmF+mNBx5r+Ek33yPi7yTHTA+oxtJCzRkhl5GQQTs8SNZuqN5YsQbFj8cDmgjccjbX/T4xMH8jjgv8p7jFiVWrbu3EefbFnYd5Ge1n+Z1H+8/6nJNL/m4v9QxYs2EDcdE/wAlof8AQv8A/Nc1PQP8ST/c/qcWLIr+ji8xYsWVRwsWLFnHCxv/ALxYsR+wkH8A/wBS/wBcrp/803+n/wAsWLJV7Gn0VD/5/Qf77/rhHUPv6r/8v/1xYsX6LFRpv8GT/Z/qcrdR93Uf78P/AJYsWN9HIDH3X/D/AMsef8wP9YxYseRbO6f/AO5t/owuLsPqMWLGEHyf4i/35xqf4hxYsVg+iaT78mO8t9cWLAKDp5yP+H8cWLFYyIz3yJvOLFgGYyL75xYsWEB//9k="/>
          <p:cNvSpPr>
            <a:spLocks noChangeAspect="1" noChangeArrowheads="1"/>
          </p:cNvSpPr>
          <p:nvPr/>
        </p:nvSpPr>
        <p:spPr bwMode="auto">
          <a:xfrm>
            <a:off x="190500" y="-1279525"/>
            <a:ext cx="2562225" cy="17811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028" name="AutoShape 4" descr="data:image/jpg;base64,/9j/4AAQSkZJRgABAQAAAQABAAD/2wBDAAkGBwgHBgkIBwgKCgkLDRYPDQwMDRsUFRAWIB0iIiAdHx8kKDQsJCYxJx8fLT0tMTU3Ojo6Iys/RD84QzQ5Ojf/2wBDAQoKCg0MDRoPDxo3JR8lNzc3Nzc3Nzc3Nzc3Nzc3Nzc3Nzc3Nzc3Nzc3Nzc3Nzc3Nzc3Nzc3Nzc3Nzc3Nzc3Nzf/wAARCAChAOcDASIAAhEBAxEB/8QAGwAAAQUBAQAAAAAAAAAAAAAABAACAwUGAQf/xAA+EAACAgEDAwIDBQYFBAAHAAABAgMRAAQSIQUxQVFhEyJxBjKBobEUI0KRwfAzNHJz4VJiwtEHFSQ1grKz/8QAGQEAAwEBAQAAAAAAAAAAAAAAAQIDBAAF/8QAIxEAAwEAAgICAwEBAQAAAAAAAAECEQMhEjEEQRMiMlEUgf/aAAwDAQACEQMRAD8AMZshb5jWSObyK75Xm+2Q0scdflvDeiqsmrVZFDJe1gfF8XkWl05nfZYUDksTQX6nNB0zo02mKGULtaT5qYHcPasdIWqDZen6aHQ7QiptYoy7gtPVd/78YH0npMeml+PLs3Ib2gefzy0lLR7YNSw2sxL+5vz+WJrVKjqQew/vnFbCkO2ftU6xKFVAL+UV+NZcRIscaogpR2Hpg2ijKKSQOeScI34Jxdncj3pD7rOHmvrjeTiBymk8K/VoxlNFvZayEqxTbfBy2ZVPzEc1WCSBV4sjvk6Wdmnj5N6M/qIVD38RuMbq9Au4odx+nGd1k8RnVeOWF7j74peorL1AQIRT2AR2sZFUtPQymVL6GRtV8KPiwe+Nk0M6yFFG4jvRywm1Uel6hFKwvafnv/pPB/XHS9Qii1DBQGF8tWM7SSB4vSoeCSMfPGwr1GQP3OWs+u+JYobfSu+BOgb2weRyTQGW2tR7HIwvzEgmsJZK/hBv3weTcCQuDyKboNrDsAYUayKLVggKwYoR91Wqjk867omB71lWSUfiwL5rKcdeSww8/H4vQDqb/Gn7sRVWzXgc0ALEL3HfLmWCJzbxLzzuDZwQI4JVQi0QXY0KP18/+8JHTNyrsf5ucenAvCOpRrBKFHzAjg4Op+UYfoKYVGLF5MjV3semRQg0Mn2muLxGMSq1nk3iyBK3gmtvoO+LOCbX4ZOP0sfxZEhCfOT94twBnGez8p5HJGO0zgS7SrE1XHfHXTIPtGnjg0+gjjjQIwbaS7V587fTCopmnh2sxaTinqgL9MG0HS0kDy6iUmSM0yhflT8fJw+F9Oh2wou0ffHkjGZNEyo0wT4wG4KO/cmslXSAgWePA9MHgZgyUjMOwJPYZZWKBFfTAs9hbaOMQq/LxWQiU2bHHGdmYBSoN7TROdiG4KtCvXJbtD51rJgaUE8V3GcAFAuCK8HGanUR6ZPiSsBWUfU+uhGHwrI5Um+Bx3x75FPSOjidlj1LqMen07MpsAizmd6r1zezLARt22G8ZQ67qDaiNPjyEhQSy3Qrk8/kMzHVeqS6p2thHEKCKgoADM7urN3HxTCWF5J1BXcH4nxGJ5ORanX7XV0ajE1kg5motaIzw2P00smq1C6WEFpZWCqo7tedMPTQ+RYb7Vyx6qBJUZW+LGfl7cj/AJwCBzQ3nkDnjLyD7PDQaNU1DlpwLIjHyr7e+VBh+FqJApNfSsXklz2GLVLoGbWoj/MGI9hkqa6CQgK45wTXqiRli+z1yj+InxN0Nt9MWXoKRpTMH3bDdGsaLBNi7ys0c8kZsxmrs3lnFOkpDKOPJ9Mr5pARHKh2naMq9gMrI3nzly/JsdjlTrFEMwarUnnDDxk+afKTpgKEEfMB/wBosYNq4JpYwqV8MckMtjCRMy0Cm7i15wfValpFb4jcHjYOOM06ec0UusgRoFAOyQOdqk+PXBoUoEHuM7rpa1PJJo3Xp9MdCSYgSPmJ4xX6GkI04sXfbxh0K7xVZBGoUAgc5Pu2ixwMmypAdPU14sLiezZW8WE40Em/llFGuTjoJmjlDISL840/KWHuQP55LsAjuuwvjGaIIuZ+pTxaKOCFytgs5H8Rw/oSy6pCslAKbNf3+mUQlD6cURyoo+nGXv2d1bnSIkUhGzgirOMhX/hbx7I9SyOxNDsebwwyKq2Lv0OQzKQtsSrL/Exv8sAn16qrqaYqLO3nEp4NK0MLbwNvY1Yw2xDEXb7qreB9NVZEVibB9cl6pIE0xDPAqfx/EYixiysToaltKTPya+fX6/ZGT8IMOVWzXnKL7TTQ9P3pPIFZjaIosi+94frur6xpk0PQYY2LkfElhUlYwfJ4zMdf+yPU5p/2wa2LqEjuQ6pa7TYHZv79sjK03LF7KpupI25YgNp8k2SMr9bqg5YEVWLW9N6hpZNsiCJe4B71lfLFOg/ePu+oBy8xIKtpeiCaTkbc9G/+EfRJNTq5esTrUUPywlh95j3/AJDMX0HoM/XeoxaOBfvn5m8KPJ+lZ790bp2m6T0+HQaRaSEUT5J7kn65dSjHy3hB1hfkJvk8cZhuo7k1DFO54zb9WkVWIbtmK6g8bTMyncvkVkbWs2fHbUIw/Wte8mreJ7AQ7ax/TZHbhFFe44w3rvRhNt1OlGxiaZa7++VcPS5pODqHRh3W6OIpnBtrTQxM0a/cAP8A25NE6fMrkKW7OB39vrlXpun62NAI9Szezc4S+glELNPq1UkcAcUcS4TKIP0842lDxzxgvUx+5J717ZJppyGEE5LbeBKFsfzyXXIp08gsOtdzk10w0v1ZRibfQLj1APe/bGT/ABDbtd+LrjBA4V9p5X3yWWVlhNSbq7KRdZsR5lLsqntpmujXbJ9LW75hdZEvMhJ7nCYgBID24wMMoNRCQGvgeMdt3DgceM4LNAdslU2tDEHFp0bcQLrFhenjr7o3N74s4Gh6Hazb33LfnxhBatKSrhQPOdBZ0X5VHm9o55wd4ZFJaPgeQPOM9JT2TabUJ8Eb34DbW2CzXr9c1P2c1C6fTMxVRZuifJ/4zJ9LiaaeSORRGqgnfX3j4H1/TN30zo6po1d3AZgCSwsjj+WHvBXm4POs1Ez32A8DyPwx0GlQqRtVWYlq2k19Md+wsbqdwDxd7TV4Vp4BHIbIYk8V4UeLxfrsbf8ACbRRCNOfHA+mC65IDK089NtIA3C1W/Cg92N/nhyFhGXUCz2ByuQrqtSdXISdLpyViFf4kvlv6D3zq9JB4/6dMF1emmnBjkLCeWymnhfaI09WI/vnKfrPRddrnTbq1iVUICxRtYrwBfN++bDSwGJZJp6aeU7pD4Ueg9hlf1HXRwE7WXcTWLUJLs0cPNflknlPUehdXiLPPFJtP8cg5P5ms50f7J6zqcvpCOWll4RfXnz9M3EPVIpdVIJtpVBbWbGVHX/tQxhMMNJELoIKvB+ZQul2bHx3ye//AFmk+yPSNNoGZdAVeKMBZNRXMj+QPYf+svtZr00jAcbjmO0vXf8A5b9ndAunosYRI/my3J/PMvqftw82sHxtOfhg9w3I98587f6r2vZnfxdflT6+i++0XXTLqZEWxR+Y4CGV9IJt3zHwcqJJBqS2oVw6ubsA5PJrBptLbbyF7hBZyPnRsUypWBrPviMZ89sB1OlWVgZFG4fdccEfjjtBroNav7hjfkMKIyNtSYZSji1JoHGm0n2d4PAcabUIeNRIy+5yaDTBa3szMDd4QpVjYPGToikWMv8AqxcY6NTtojmuDkM1mBgQfu4Yg20avFPCNrd6cV27ZB5oK9YYn4bvM2w0ynm8LhUyoYiTubyFqsbNp5BqHABBUkGhycten6eF4i5X/Ubs5odpLWef+N1WIzRieKUhwLBrJ05I4yz6zoVRxqIjaN+uBRp6Yvkmc5cvGSRrxV98JjFc2b7UMgjXdYyeBWDH08Z2gfosenR3uN3fnFjoN8RABoEWMWETQ3STBokDeQMfCrfGNrak+tYHonIjjHg8ZYJJGxCliB5rKkfRYaVtOsf71GEEY/ww/BJ9aHNnLp9TO+pJaUiAUBGR941xmY+Ms8vw4xX/AEoBdfT8M0gh39Sh06gFiAGK9xQF0fGQ5U9WGn42d6WmjlEumWUqtkncar8sMobLXj0vxjZmg08iqFJdjSr3/LEZLXcANteDhbSJPt6d1If9jdITUjKQvsayKCNE+HEpAh0ygAeGcjufzP1OETyLHG0pNBOcqk1W3TQiwHlDSt+P9jEq1LG45qlg/r3VV0mmPwyNxW7vnPO+o9VaZNik2TuLXzeHfa/XFpDHu7AcZlVJJJvjJOnXbPV4OFcckzanYGO4g9+/fK+MydQ1iRorOzGlUeT6Z3VTxyt8KBN5H32ZyB+AH9nNd9huhxmVNdKQqgsKJ4AHp78/hzmiONb5Mlzc/WIvekfYqKTpES67UTRswtY0IpB+I/LKzqP2ChhV20zCQ38jMSD+XGb+fURQBSx2g8Lz24zKfaDrSNMVjcgAAqPUYbqE+jLHJzW+/Rg9Smp0DNBMUJBohfW8lSYzIE2AA1e3ucl6yEkcsSBKT2BvgDz73g+hDLEoZebrIqVus2+bU9BcGm/ZzuhUDdxdZ3UaZZYmVufQ4pJ2aDZ2YMaHtfGGPSxg138f3+GU8JfoSeZr2Z+CZ9PMYZDwOzeuXWkYtXpgPVNL8RSyAB1PFZ3pWoLILPIFEZDXLNMtUXipYFGsmKWlXz4yKJgQMmZqK4joWkUHUIKn+Ib5rkfXHaAhpHJWq+X3vDdeqEhW7fpkEEe3ew8PwPXL7sIxpZeg/Um+Jo51AraQRXvlHC+61AIOWyuzpqIz4vAREyMXjYMOeCuGFiaB8j+tJByoAoYRCo3r+mR6dGmpdgVj3oZYppwCDtojjHlGamckVXoc8ehxZKsNYsYQg0j3EPYkDJtPJ/iK45I4wLQyAOY7F3YyxCjeT2Nd8oxEWfQ9P8TX6ZdQIgxkUkNW4C77X5oZpunGU6jXagpTBdsftffMj0eVo9SzadC+q3qIgPbmh7n1z0OPTkGVy1fEQfux/CR35yNJ1jReKUJr/QOGDePiuwUkfNzuK8fdsf3yMKjKnmtiqKseg9MjEGpEZDBU2uSoXz6Gv77ZPAn7ogiudq84Eu8FprAPr0hj6VOfGzt5zOda1v7Pr+nqaVHj2d/JHGanrECzaZkZbDKLHqBmI+3qyxDTOflKkHjyb75n5Vj7NfxGmsKL7VH/AOuYX2oDKfVEw6bj77ihlz9pNsmshdxQkCmx4FZVa2EtqAoJpY/kJ8/84YRrumpA9PFsVZB/ibPzHGa3onXxooxp5HJRVFNRPzD2/LM0m0ACMLwaPP8APIGmDSmOE8j7xy1W2ZJ4vL2a7rX2lm1g3ac03ck96zMavUarUMWZm7VxYGKTVrpovlFseN2U+o1bSMSztfpeThNvS9OIWIsdPP8ADfdIUJHqcstPronalO4+xzJtNx3yP4lGxwfXLfjbJ/8ARn0bk6qNGUvEw4oEkEDCG1cMvCPwasjweKzHaDqkiSKspLqD3PcYTr9dHFMJ9K4+YfMtfrk/Gk8GdcdzprAVmawALFD3P91lOwOm1yyDhH+U+g5x2n6gk2kEsR9LB/PHaojU6AlDuYU1+teP64KTfTFivGlnovICeCCu0DCN5LL6DAOnPu6csrnwP0wtGG1Vsk5n9vDVTImcSh2ABA+9g6zMp2Kt3zdd/bCUi+HFKK7v+GRJphau9Cj3zYklKMPltkDxgHUykgbhVV5yt+D8/YfgctdT/gOw4ZjwPpgSMrX83I75yE5a14HaLTrGm8/eOTihjI6KhgRRHFY8gAd8cy72OBxZFvoc8Ys44ptIqDVIR6nLeV9ke79MpopFjkD1/FzlyjpJEKINjkY1iz7Jui6tdN1nSuHVVdgj2fB/5rN99n9Yut0MiKTuicgbmtq9797zytGVtQrFaKG18Xno/wBm9T8SNJwRbOUcbeTwABx6HEjR+Ro0fOwbu2RKLcWnyq1L/f45MW4onnzjR3yjlb0STI9QgdOe2039MzX2m0a6npgC7bjXYWY3Xgfj2+mapheV/UNL+06eSBWC7zyw5IOR5YbL8HJ40meY9ehJTpjMPmdEJI59v6YPqNP+5mL2rHaAPIteT/I5tOu9OC6TTahIuYhtFrZHzUOO1mxlV1XRInTJZCLaWThnPPFj9AMip8Tf+ZVKMN8PZC4u2YXeD6BoI1Yy7dwwqaRkhkSgCDTHKnVOEQsByTjzOrClUlOi6jqld9w89srma8TsWzgPFZpiFKPPu/JnLrG7uc63bGnKEWyWN9rXjpZN9YOODkqjBiHVdB3T9S0ReLurqQB6Zf6DUfEUxAUATx612zP9Oi3/ABJSPlVePrl30hFfUK/aiTz+WQ5El2auPekX+mUp0uOIGrIFnDlBYil5se2DwAmNFYdu4PfnJgwSQqGsj385CePvSnJzNrCQVsKV3YnIwhZSG4U+RjXfk18v/djZJVqgSr1fesuZVWdkOocGNl+9Xy4HJEm0Ivy3ySRhUaGTaa47XhEkaFVUgfjg9E3WvQDpWpQFonlDAHvWGSyLuIQfj64G2gjEm5AR7DCAnw4yx8YGzsG07Hd4GLOCXgV55xYUtOKQ0Re08N4ywjluN2QbWC4HuPzGvPAyZXC6ViD8/isrZOO2LTn4jCntrsM3G33z0v7JMZtNFIrh3ZQWCJtUXzu97GecRrFqNPtf5aF3nqX2W1ELaL4SiONkO0xqfu3yAfeu/viR7Dy+ki8qwK7DO/xXiv07Yu2WwicZqHvkDABm2rV8n3yYrfnFtG7ccSk2xk8A9YqzqwN0D8oru3Iv8MzfW9GzQKpISCOOh/pUWTXm/wCffNay3+F8+Tfv4ys6tFuikhKhomFdv5/gclcluO+8PINXEiTKwJI1BZqI7fMR/Zyk6ro5YrZFJhB4YePrmr6/FGuqYh5HlLrbMtCgDQX6Xlh9ntBDrJQmpTdFVFf6nBNJPDbjfH2eYhCRdZ1oJhB8f4TiIttDkcX6Xns+s+wP2cdPjRjUIw8K/B/LM/8Aafojv09dFBsEMZ3KAm0rWX8sZCeF3/J5gSfOdHpwSe2Xg+z3J/f9u9LhEHRIkItixsHjH7+gL43I32c1P2UnTQwT6acTyykBoqAC2PBypj0E7akwNGVZTtYehzaJDJJEql5NqmwA1Yo9LtP3QPU5LXK/YvPxEnrZUy6ePSaARr3J5rvk/Srj2EhXHawPunF1REUhWNADk4V05mmj+WILtqwT6Yn9IF5N9Fuij4bEE0OeeSfT9cSxty5AA9vXJfh7EQd7o5MyBlJHauQMKnDPV6BSqSeCA57g+Mi2jZTbrAoG7rCirDaV59QcUigKVYBePwxsJtkUA/eFB4N4Y0QZcGjqNzfk98LVrXtYOKDQYoEN+cHmkJtK4PfCpSBZbK2R3Vydp2nzgxBWsdEgBAP4YsSK0lOO3bnFg8g+LKRkZm+Vuwx8G/44iYWoFkjk0O+cFA8ZPEdrAjg9rGX5F0S43jFDMNFrYX2CWIuCtj8jm++yMs0uq1AG/epG4vJf8XPgAeT57e+ZHSxpMDMxaHY1q6i/m9h656V0SD9niYhAI1IO92re/HJ9x7+byUIflaLoexv8cdWMXvV8Dzj8uiIsRFjO5zDhxwixguoSN9sTbgCL3A1trnvhfb6ecFmIVX3njaRQ8jzf5ZO/Q0vs8+6905JNQkiA7lbayDkEg1X6HLD7OaRBwC1E3YF2B3+g/nh/UIFDLPTGqZrIpebuvPNfpkegbgGJVZnqlBPB8dv5k++QS1mvzanC1mjQ6dpfjLuNhWq+QMpOs6N10zRQo07LRdySN5PgV/Pzl7EnxZFH7x1QhFLAAOR5HrgHVTIWZAWkZlPzdq44FDxjZh08rTMY3SwY/jkmMOhZVI54P55XKfhk70qq85pOoRzSfDiibcUBUbuOBwB/PdeV8g/elWjUq7d6r5T6e9/0wl1zMh0zAqKPB7cY2YgA7r4OWQ6U0ci/DYGO+FcENfeq89jldqgwFuAoIIN/l+OCp0M8+lDrw0shr5dve+cM6dIQgDccDn0xjqJC8bKFvgsOQfXDtPpBHD6t5F3/AH/zlJWLDPyV3pZQ2yhmumANHuBk6hitj6YJA7FbUBWH8Lc3hoIsce/GMZmxrKbqq+mRSR8Vz2sHCEp0bapBHrjZBSknA0BMr7Kp5YjzXbCUkNAcdsSICK8ZwLTE+mIxhurIEfORNGPgqVPHnFrJAFpjxnePhiiarEbHlEumKOtEAViwUOEa/mxYnZQz9/M31yXRiQ6uKNSGR2rcTQX6+2QvcOolhZgyxuU3r2IBI84X07UrHP8ANEjsTaByQKogg16g/lm2lpkRqujCGGAxgBnQmSENyb/hvjg2Qa9K9c1vTSsXTdPFIxkZnLEnk1fj+hrMlptE8siaiCV4dNbsr1bSAi9o9WNH+Q8DNl0yNXTTld0BjGzYxtyPQnxkV7OZcKoVQoAocAZ3OL90X3rnO5ZegCzucxYTjjfpkEsW6/egff64RjGUN38dsnSCnhUazTq0ZQ34Fjx3v9cqooJINscbvEy38Qqthj9Pp+maaRVZeKs5U6iMpql+ELkJ+8T933yHjjLK9Q+NodLCDI7AL4IHzA88nx71lZrdXu1LMrkxkqI9ljgmr+vHOJ3jeEJJ8jSMxXniwfP4ZFP8SDUxRtGVjb5VdBVUOOfW7/nhfZSWktG6nUafp0jR00hhJaRyQaDULHi//ftlVqIJNPHDIqq8bBZXnkFcH09PWu/jnLZGi1tEktSsJQ5vgMD+PmvpWU+tlSfQrp4mJigKpuc/MxYkkn8+P5YwEw2TWGVfiaeZakfYYmFG6FVY78g2Ce+VesUOiuQCpvcR7lvbvx+eDq7NMzFmESH5VPZR3HHmq/nkkjmXZHKzMymgTxRqsZID6ZWBCgDAhxu+Zfeu+HwAs4KigBW7GQov7RLH8M3sofUcnDYEChWUEiqIxsFqtIwpRrAKn/qrt+GEoWo7zxXcZ1r3iz/xnEN2D3POcSZIu74hIND9cUjbhRG3+uP+WMccmqPtjZLYjigOCMOgIaUBmF+mNBx5r+Ek33yPi7yTHTA+oxtJCzRkhl5GQQTs8SNZuqN5YsQbFj8cDmgjccjbX/T4xMH8jjgv8p7jFiVWrbu3EefbFnYd5Ge1n+Z1H+8/6nJNL/m4v9QxYs2EDcdE/wAlof8AQv8A/Nc1PQP8ST/c/qcWLIr+ji8xYsWVRwsWLFnHCxv/ALxYsR+wkH8A/wBS/wBcrp/803+n/wAsWLJV7Gn0VD/5/Qf77/rhHUPv6r/8v/1xYsX6LFRpv8GT/Z/qcrdR93Uf78P/AJYsWN9HIDH3X/D/AMsef8wP9YxYseRbO6f/AO5t/owuLsPqMWLGEHyf4i/35xqf4hxYsVg+iaT78mO8t9cWLAKDp5yP+H8cWLFYyIz3yJvOLFgGYyL75xYsWEB//9k="/>
          <p:cNvSpPr>
            <a:spLocks noChangeAspect="1" noChangeArrowheads="1"/>
          </p:cNvSpPr>
          <p:nvPr/>
        </p:nvSpPr>
        <p:spPr bwMode="auto">
          <a:xfrm>
            <a:off x="190500" y="-1279525"/>
            <a:ext cx="2562225" cy="17811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1030" name="Picture 6" descr="http://t0.gstatic.com/images?q=tbn:ANd9GcTxokUZCy0dZL1_cWj4kmYjcX5e2gMsaQTaVKqFw6-UT0Clgu7E8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3352800"/>
            <a:ext cx="3288417" cy="2286000"/>
          </a:xfrm>
          <a:prstGeom prst="rect">
            <a:avLst/>
          </a:prstGeom>
          <a:noFill/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รถไฟใต้ดิน">
  <a:themeElements>
    <a:clrScheme name="รถไฟใต้ดิน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รถไฟใต้ดิน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รถไฟใต้ดิน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27</TotalTime>
  <Words>54</Words>
  <Application>Microsoft Office PowerPoint</Application>
  <PresentationFormat>นำเสนอทางหน้าจอ (4:3)</PresentationFormat>
  <Paragraphs>17</Paragraphs>
  <Slides>2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</vt:i4>
      </vt:variant>
    </vt:vector>
  </HeadingPairs>
  <TitlesOfParts>
    <vt:vector size="3" baseType="lpstr">
      <vt:lpstr>รถไฟใต้ดิน</vt:lpstr>
      <vt:lpstr>Dirty = สกปรก</vt:lpstr>
      <vt:lpstr>ภาพนิ่ง 2</vt:lpstr>
    </vt:vector>
  </TitlesOfParts>
  <Company>Aromdee Promotion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Dirty = สกปรก</dc:title>
  <dc:creator>Jam Aromdee</dc:creator>
  <cp:lastModifiedBy>com</cp:lastModifiedBy>
  <cp:revision>7</cp:revision>
  <dcterms:created xsi:type="dcterms:W3CDTF">2010-11-18T02:43:53Z</dcterms:created>
  <dcterms:modified xsi:type="dcterms:W3CDTF">2011-11-21T03:57:39Z</dcterms:modified>
</cp:coreProperties>
</file>