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สี่เหลี่ยมผืนผ้า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1D2E097-2950-45B4-8B07-6F758517913C}" type="datetimeFigureOut">
              <a:rPr lang="th-TH" smtClean="0"/>
              <a:pPr/>
              <a:t>25/02/54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55F6159-EDAC-416A-BE08-2F5442080F6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ยางแบน </a:t>
            </a:r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 </a:t>
            </a:r>
            <a:r>
              <a:rPr lang="th-TH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แบตเตอรี่หมด</a:t>
            </a:r>
            <a:endParaRPr lang="th-T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625609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 = 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แบน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tire </a:t>
            </a:r>
            <a:r>
              <a:rPr lang="th-TH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th-TH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ยาง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 tire = </a:t>
            </a: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ยางแบน เช่น</a:t>
            </a:r>
          </a:p>
          <a:p>
            <a:pPr>
              <a:buNone/>
            </a:pP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of my front tires is flat.</a:t>
            </a:r>
          </a:p>
          <a:p>
            <a:pPr>
              <a:buNone/>
            </a:pPr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หนึ่งในสองยางหน้าแบน</a:t>
            </a:r>
            <a:endParaRPr lang="th-TH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Excuse me, I’ve got a flat </a:t>
            </a:r>
            <a:r>
              <a:rPr lang="en-US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Could you change it for me?</a:t>
            </a:r>
          </a:p>
          <a:p>
            <a:pPr>
              <a:buNone/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ขอโทษค่ะ  ยางของหนูแบน  พี่เปลี่ยนให้ได้ไหมคะ</a:t>
            </a:r>
            <a:endParaRPr lang="th-TH" sz="4000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h-TH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0" name="AutoShape 2" descr="data:image/jpg;base64,/9j/4AAQSkZJRgABAQAAAQABAAD/2wCEAAkGBhQSEBUUEhQUFBQUFRcYFxUXFBcVFBgWFRoXGBYXFxQXHSYeFxkkGRcVHy8gIycpLCwsFR8xNTAqNSYrLCkBCQoKDgwOGg8PGiwkHyQsLCwpLCksLCkpLCwsLCksLCwpLCksKSwpLCksLCwsLCwsLCkpLCwsLCwsKSwpLCksLP/AABEIAMIBAwMBIgACEQEDEQH/xAAcAAABBQEBAQAAAAAAAAAAAAAFAAIDBAYBBwj/xABBEAABAwIDBQUGBAUDAwUBAAABAAIRAyEEEjEFQVFhcQYTIoGRMqGxwdHwFEJy4QdSgpLxI2KiFVOyFkNUY3Mz/8QAGQEAAwEBAQAAAAAAAAAAAAAAAQIDAAQF/8QAJxEBAQACAgICAgIBBQAAAAAAAAECERIhAzETQRRRBGHwIkJScfH/2gAMAwEAAhEDEQA/APX8NUCIArzfDbXe105zHDcrbe01SfaK9DP+Lb6ry/B5b45rTfJLF0u1VTiD5K1T7UvPBRv8XOfp1z+Tj+mqSWbHaR3ALo7Rnkl/GzN8+LRpLPDtA7knf9bcd4W/Gzb5oPSoamI8QaNT8BqgTtqnipNnYuz6h/SPLX3/AAR/Hsm6HzbG6lcN1K8+/ib2uApHC09agHeGdGyDl/qiDylEdrbcDWPqONmgn6BeObQ2i6rUc913PJPruTfDMPfsZnlUNapKrucpRScdAnjZrzwW23FTlNlFqPZiu/2WT7h6lcr9mMSwSaLyOLRn/wDGUvKDwoVKUpz2RY6+9MWHjo1zk9rlG5dpuWLpYY66bWxS4XKnUWjVJVqKNz5v6pg+Cc0Sine09OrNjfnvU2Hrw6Jtvj6Qh76ZapaVTmgzWkMFI1IAhpnSTwAVHsxgwc+IqwKdOw/3PO4cYHxVIVmil5iTutuHuUdbHl1NjBYNkgDSTq7qU+LSTbZUO37mEtZSbvl5d4iYtaIgJtTaFerD6prOpO0bR8AHUAglZfAVAHaCwHOefqtrs7azcloa06xuMeIRztHJdONAW2FsUObmoPrt0JpVS4j9TM3svHIwd6MHB974T4arTB3THH6oDsvbDXs7urQrZbhtQCWjgYmZCvVMU6nUYQSSWzJ5S288oVJ9peXHa67ZVQGJZ/eEkqmzKdQ53tBc6JlxB5WngkhrH/P/AFy8WTp7RadHN9VKMQgWz+yrqwOQssYIJcD80ylhqmHrim90h3AyBusozy76dUwamjVVllZDqLrKw1ypybivCsnDEKh3qXeJtjoTbi078WhIqrorIbHQm/GGOat4nGZWNYNw/wA+9BKFbxchf6JlXFSZQtNoK7abSJa2iD7Xid0Gg9Z9FmKVG9rnirVeqa9ZzhME2/S3T6+aL4DZzRB3gSSbDcPW9lxeTPddGOKPZmxi4+Kw9/wstHgNm022ho4H6nco2QI3D6nWVMWuzeGIA0i8jWDpwsfVS2p/0vurtyjKQ7dYj3fRV2ZvEZImOR8inU2iJNyN8LmIxrWjcSgKXGMZUblrMZVEauaCf2PSFi9vdiIGfDSRBJp6mOLCdf0m/BaZ21uET5BdpbT1zNmd88eBRnQPJnpjStd2x2W2RUZqfa4n9Q/m571j08uyZdJw5NrUpEhNVrDu0W2Gg3KnFhIspDMuPCOlyfon08QOCGVo44z7U3VDv96jzFXalZl7SVQqVJPDkFpdlyxk+0xqkthS1KkHyVZ0hTVLjyVZ0npbwLzPDitj2frsLd+druMeEjXmbH3LEbPcbixAO/6rQYDFQ9pyDW4BMxvVccum1W4wtYEkNJ67vJENqOJoNqNF6R8UCTkd+bydGukkoVgsJUJ8DYE+06wj4+5anaGGq4fBVKhyVGdy8kiQWy03LT7TZibzyTfPhvjsb4ctb0zTNoOI3eYLj5nekgFDtHTyiQQYv4hrv3rq1zkR+P8Apf2Fj/8AVygRLSOuUT8lS29Uy4hrtcrZjzKbsyo2lVDyQQJsHCbghcxtZuIxJLZDcgF4J56KEl5NKLYd0ieKsNOtt3pzVaiVOCrGjpKY5yTnKKo5HY6IvS7xQlyaXrbGRcbUhpPFUdo1SKbgNTYf1ftKlrP0HAKni6m6Jt6SRf0U88tRTHHtWw9LKQ1o4eZ6cN3kiWHrDMWi7ZieOUoewxfeSAI4QSdf6VLhR4vZm+g1vvXIsOUKwkj4jXpxCssdbhb0VXCGd1uB3HoVHi8VEgWjlvWFJjcdIyiwGp+So92TyHPUp+GoEm+mqL4fYD3NzuIpUzo5wLnO/RTb4ndbDmhaaTYE6iBrfmU0AbiR5oli9m0hZv4lx4zhG+lNz83qQg+OpmnmylxLPaY9hpVWDSXUySC3TxNc4XvC22uIdtPGknK6DHDesziqcO5bvNFcQ6UPxd2g8FSJVBKt0hZU2q26zfRCgqOMNP8Auef+P+VXLoRDaNDLTpcw4+ZIPwKgwOBdVeGNLQ51hmcGgnhJsjuSboybUwZXDTuvQKWwMPSGWpTDnNtmJkE8bG6VKph2SBSpde7bPvC5vyp/tm3Z+H/yrA5VZw+zqlSAym93RpI9dAt1R2pRH/ts6hjQfUBNr7aEnKD5n5Lfk5X1iH4uE90J2N2Iq61HNp8h4ne6wWo2bsGlRdLmlx3OJPwFkHbt54Mi3kiVDtGTYkKeXkzvuqY4+Oeo3mwTSq+AOAO4HX90aZQ77C1qDhBy1KR4eJpAPvXm+F7UBhBkW37x5rR4bt7TFIxeo8m4vu1PNDx5aoeXuPI6OxapaCWOmL237/ekvQjiWm5eJPEE+9Jdd80cfCgrOzOFInvag5eKVKzBUqYikCeLnKFr1IHrtubhmP8AaxTCllVRWSOJSbUiV71BUeo31ioi9HZj3OXWGSFESkxyOxiRzpKGPxpfUIEZZAHQQJPnJVrFViyk9w1DTHU2HvIQOk6G85aB756iFz+S/SuIvZxJGknLfdNlewlOJi86cechDqFS1om0DcRv80YwlPS0AafO4UjxdNTKJ+PBVcOzOZN/qu42tJhEuzWyzUqtZeDd3JjfaPnYDm5A0EsLRo4WgcVijFNtmMInO7d4fzX0G+50CxW2v4i1q7yQwNZOhJJLRoDuHGLr1Ltx2Ybi8EaTSGVGEPpHRrXtBAaf9paXNPDNO5eV9juw9TGV8tRjmUqbyK5cIu0w6kOLiQQY0F+C0gzt6B2O2K2rTZiKzLOY14a68AgETu8lD2/ayo1jiAHNJh0eIae6+i1u1KgY0MaAJ1jc0aD74Lz7tjjJcxmu86/Ln8EYX2wGPo5XaRy3AjUDlw6oZW3rRbbw5ygkQYn0t8CPRZyr8imhbEFJt1Yr2gcT8LqHDN3qV7xmB3NCJVrtBUA7tgjwNv1IaIP9s+aCOPBXNqY1tRwLRoLk6kzMqiU+N6LRuh2icQGvJJAAzbzGk/VI7YYd4QgtsuNoyoZeLH6Xnmzk1Rv8QDvXTVQYsgRJj5qq6s4Hwl3kSk+Efn/caB9UqKeZQb8VUH5vgpaGMe78x+C18eg+WUYFUo9szD2AJ6nmVl9lUc1WXGzb3Pp98lq6NRgZM2HHilvRpeQkymQLJKShg2loLqrmk/lAsOHuSUx5QOa9SB6aKS48kbjHmvSedE0rkpoceB9E8NPCFjmSknOYuEJtjo1cToSAW2aB+26sUw3+Z3ubf4whDagcRyHWTJ+UK/t2r/qBnBo/5H/CG0m3lc9u6p9DOEJzAtAMcwI42KOYUEAzY7/igOGN8sGZ0g/ZR2m2G25k9B+ySnh1ES/itd2ax9LDND6pg13EMtMMpWknc0vLr8mrIYOzHOFzBjqbN98JdototbjhhwZFFjKDRuljZcTzLyR/ShTSPUcXiZKfhse4CInhOo/ZZzs/ii+lB1ZA8jp8x5LE7QwmLq4rEmiHkmo+m5slr3taYytboWANbaeepKOxk302Q7SGtjatEMlrAZqTMuaGzAAgNE5QZ1BWQ2pjM+OrNJju3MYDMR4A43HMlUtnbXqYbEZ3NqAjw1KZlrhoC1zXdARPIosMKx1V2IAI74AuY4AtmAAbXaYESCtAsDNuUh3diDZ2k/yniOSx1XX1W12/VZ3ZDZmHEg3HsnQ+axdQXTQlVWl2mifUEMd6eqnbSTe7kec/REiHZTWiq3vBLScp5ZrA+RIVqvs7u3OaRdpIn4H0hRVKMZeq0VbDd8ynU1Jlr+Zb7J8x8Ap5XfS2Ek7rPDCypvwmVsla7ZnY6rU/LlHF1vQalS9pdn0sJh4Piq1LNJ3ARncBysBzctMpOiXG3tgnskXt8f2Vao0DRWqtRVHJt2hYruKnoUoTaVKXK6+nBE8J99kKEi3sxviJ5fFXalIue2mSWhxbfdx3b1WwtRopukeIkR03/FSYekTVzEyAQQeJGnkp32rOoPVmS43PD0sF1HcCWuptJaDI4BJDlP0TiGZwNU4OB3+Szv8A1cOs4SrOHx7Rou/k4pB2QmPeh346d6RxCXkpItOcuNuqvfLveIcjyLrQIK4XADXqqffIZtjaOVmUHxOsOIG8pbkeQLxGLz13v3F1ujbN9wCsUB0Q2i23qrmGfHopi0mz3kRePcib6uVkcbeX38UH2XUBEQNNZJieF0SxB0CWngpselL8O3c+vTnoyah/8FjdnZsTtAOF3VcS59r2L3Pt/SCtvsWnGIww4GqeUii/6q3/AAf7HOptGLrNLXFmWk0iCGmM9Qg6TGUcgT+ZGH+tjFOgMHSfWryxjQJsSTHAC5N481keznaktLnvs57iSRpLiXEep9y9K7SbNp4mm+lUJDSxwDgJLXOaRmA4ifcvM+y3ZF5xFSlWAPdgycxa2W6EDUtdIPIJbrQ4jOKczE4lr308znCCQYGRsObm4xeDunQgqDaUBzgAGiSABoALAJYHZr8O84io11KjSpS+S5wmIcGT7UuIgN8JkQdVVwzK2LqG3dAn2dSJ4uOvlZHEMme2s7wP9PUgfCVm3MkrTdp6Labu7aZhxud+WxPqXeiB0sLUIL20qj28WtkW1A3k9JTXontCzCq7Q2cYJizRJO4AcToFf2Q4ZvHg8Y6Bo2mIn+ot5qr24xznGk0Ua1CjBinUY1gdUBu7wuIcQ0tF9Estt0bj1sAxuIzOt7I0+q0/8PseW1ix12mCJvBFj/xM/wBKx7SjXZZzjXZlZUfBk5G5iBpmIJ9kSJT2dEj28N4XJ0EwvHO2+2u/xdQg+Cn/AKbOEMJDj5vzGeEL0nHbbdT2dVr5KjC2mRTNRoaahMMZUa0EmC5wImDbS68SeTopzHR7XXPUbk8MhObTlMRLgKEkcyr+2KLc1IN/7Yzni4PeTHKC0eSt7C2fLgTu3Idtx4GJeG6T5TAmPOUDa1CYJRDDNsqtATEckf2XTa2tTzkBrXhzpMCAbDzKnbqGkafCvoUKbaVV0VGtGYcHOGYjymFxGdobMwOIqGrVcRUfGaAYkADhwCSWZeOzseFeDU9uDez0d+yt09vU97Xe74ygACcAuvbz9tMztLSH5X/8fqnf+q27qb/MgfVZoJALHlaB3as7qY83En4KRvaPNvyf0/O6zicEDStO6tmpVDnnwyL7wQd3HRCaeqHtCIUeKVTe01NikaVG0X5J7UYzQbFqCIy7xckneNyL4k3bwn5oHserG4buJNii+Lqe4zCS+zxpdj1Q3FYRx/7rm/3U3fRel18c0aEEngvIK+JLabag1pPp1fJhGb/iXLeuxrWgvLgGRmzEw0NiZJ3CED6Ea9cAEuIAGpOgVHCYKk57q7HlzyA3KJDbCAXA68l5X2q7ZvxNYGkXNpUjmpC4L3jSq8e4NOgneTHqezMWHUqdUCBUpgx+pucfP1WoxHtHZ7sRRexvihwcGEw1xp+JrSdwLg1BNkbXqdy91fCCk6m2KbzEGoTlawNPiBmTIJENK1exKozxPH4BY3+I3aGXd3TNmy0RvcbVH+Qlg5lx3JsQrz/bGKz1DBkDwg8Y1PmZPmrmA2u6nTawZcrZ1aNSSSTPMoO4yVMxxRvZZdDg2/VGj46AfRV9o4o12ZaxziZAJ0PEbwenFDiSuyZQ4ty2qP2AybPdEaQNevDyRHsxWdhiX+y9wy6ZhEg/ED0UZYSCYJA33gdSq5qESiW9DXanbVSpgWMnwCt4hwgOLAODZvHEBYghHKm0AaNWm8gBwDmn/ewgj1iPNARVWoSpSbXVzZ1HM4TpKH5idEY2bgqm6OMkx5oG2P8AfilTc/SGz03fGFjhWzvLnRJPQeSL7RaT/ph7ag/MWElttwJAk23WVej2fe4+EF3Lf6Jdyez931E2ApeNvNwHnunkubfqPFd4YSWNcY5j+a3H4LbdlOx9QB3fsy0n04vZ5ktILeGmv1VlvYStQP8AoPoVqYdmbRxLDYmPYrMhw6ack2ExvsmWWq8+b2oxLAG5ogAQQJ96S3WK7FVqj3PfhWZnuLjFZjhJM2LmzHCdNF1D48f6UmWGu8q8YDE8MVjuoSFNVrzZdocqQarHdJd0sfSHKllU/dLopIHiANVnCutHBMNNdYIK1POl1oXRquU3J7glMvbMqwYAE8eq0NYZhPL91l8JVyuBgLUYN8t6H46fNLTwRwNQOpCbiMpHEaH3Iz2Qx9J7XYLGMa/uhADxIfR1Y6DrltPCAdxWcwNbKSDv+P38FZxWBbUyvzOp1GGWVGmHN5cwlPG7q/wuwD4dTplm+1R5YR+kut/SQre0Nmfh6AawDIwNDQPygWAjhoFkNkdo8UyGS14A9pj+6nrSex7Z/THRGHbUq1PbPq8v88oa1s9Q7ojsdX9oDWexpfJBIOUAw5w0Iad073aDmYC8+2tXc5znO1J03ADRrRuaOHmZJJW22ljGtBLnSd5Jk/45aLIYjBOq1C4tLWTIkEF3kd3NGX9he/QRSoTdSigUXOCjcmGjH5Udl0rYKm3OM4OXfxjjotXQ2bRyhzWty8XCbcy5CcHhznGUuDtxBhHMTs2o5kZjNrH6gBLaMgNtDaLQ0sptERGgiOQWcrUZ0RrH4B1O7xlGkmw9dFWfhTGiadEyAauCBVZ2yxwRLabXtGg46Ai3EGxVensx1cTRk8aYJOU8IJmJ0Tk0ptys0hEqmDeaPiu12mW8ngY+BQursx9MxUa5h5tN+nFW8BtCpRc11Ih8f+1VzFp/SWlrh0BHmhcd+jY2S/6hXZHZys8EMqUopxmm0ToOJXpHZvZjqNN1OpRbUqFstyOpt4xnOYG53wsBg+3VEE95ggx5BDsmJqNmYOlVrouOK0ew9pOrmcPSazXxVsUaxYP/AMqQaSI0zOjqhf42U/1WzX+f26vl8etTcavZW3mta5mJoVMMKQJzPOalr7LXkSTJs0TyVjAbWbicz6dIspiMjn2L9czso0AgR5oezY7XnvMS813j+fw02cmUx4QOsrPdo/4gtYO7wkEixqwMo3Qxujupt1TXLHWo5sryegzyPokvCa23a7nFzq1Yk/8A2OHuBhJS6J8QNR2Y51mgk8kquz3NJBBB5rTbI20xgyuYBxcBPqjYo0aw3O9x+oVLbEMZK87/AA/Fd/DLbYrsgTen6HX90IxGw3s9ppHOLeq3LZ9M/wDh1w0UXOAIXDguSI6CDRTDRRj8JyTTguXuWEJbZTsuFbOBTDs87pS00RUzC0OyMVOpsBEcuQ5aoD+EeCiGA2ZiHEd3RqO5hpj1NvehT4tK/AfmB+90FTGp4YcocJ2Zx9Rtwyk3/e4yOjGAn1RbCfw8Jg1sRUdyY0Ux/ccxSbikxoWcYxgkuy85hEcB+JriKLTl/nd4G31gm7vII5szsnQoOD2tBeJIe7xvBtBDjJB10hHGOdrdziPaJ9BKW5fo0xBtm9lWMIfUPe1J1PstPFrfmb9FfxezQ/XhF9xvdXC+XXtbT4mOqfSqzwgTc+5J2r0zNfs2Yka8CEOq7Fe3VvpBW3xFB1spHEzcHiLGQmCkS7cBfQXPWfu6PKl4ysD+HI3dJsfei+z8U4ENImbcT+61LKDTq0HqPWEx+BbJIEcCAPejyLx0yvanZNGrRL6znUxSa5wc1+UAkb2mWmbC45TdBdg7C/EUG1aLzTqMLqZc2DTflynNkMsm8Hw6g77r0CrQGW8fXyUdBoiGgNAm2UNvwiLaz5o8rotjHbQ7FVKjY77xTcuDXN5Q2mxiCYvsPjcORUoVRVc3c0BruYyn2geE+S9Ocy1lx5BMEwee5NMrC2R5zge19J80sazIZg5mksDuc3b56cVPX7I0zenlyPuGuOekebXi7TzErVbe2HhKrZxPdtt//RzxTeOjybjS1wvMts4E0Gmnhcf3lJxuxjnDTSS239pvvCpjN9zoly/ZnaHZtKk9zalRpygHKajXVADpkqNs8cjB4oNs/aD6FQPw9QGPyuMGDuv8lVZsx1wXNE8BdTUtnAEEumOUBX41C1qcX21xFbD9045Wn2tA4j+UkajyQCrXjVNqdYVKrSnUlSviyp55MZNJzj28UkNOEHEpIfj5E+fFqG4UyrmGw5kbuei1dLsy0a5nRreAiWF2S1vstCNqeMUdltOUS9x4AgTHWZ/wixpAjXX7up6eHy3Me6dFM0xeLdOKnVoGV9kMdpTaTwy+uiYezdE3yR0J3e5aOh6eWvDyTaVJo1iOAm3RL2ozg7H03fldH6v20XH9jaXB390++FoyzWJPKbJCoNDH3qFt03QFT7I0Ju0m38xVqn2Xw40pt85I87oxSqi/wldLp037+HnqeiF2MVcPs1jIDabRA3NA+Sttpnf5b/L4J5BAjnr96Lr2HUGRppu+aGjSkGaXnpPy1UbmEE+VvfZPDOcffuXSBOt9288bBbR9mNtzn7CkDRJH35pwfPkY+wuPZppAPTz6oNs3vTOmn2ddVwiRIt9eqTqZmfv9k8MiAQRNxw9Qs20baeS82vvtfdBUjMQN8zvHDkuOp9OPoo+6aCCddf8AKGh2tOcOaip1wCZt137lC6n4pa4ibumCP2XXUp32HAD4rSBaljhp77qJ5awEuIaGiXOJAAG8mbAJU2hrem7Sy8x/iJ2gNSuaDSRTpEZh/NUgO8XENkADjJ4Q+GPK6JctDW1v4lU25m4dnecHklrPIEZnX6DmsntDttiqszVLAfy0/AP7ru96z7qqYXLrxwkQuSarWkybk7yST6m6c13NVwugq0idp9R11G564So3FMnXXVFC9yTionvRStIuXE3vFxZPT6AFPdOvnM7uinbRy2Nrb/voqtOg62Z2h4Kw5km5n6DeuB0RIKIjxRytYpzaYi59bBRh8NibTPmV0ibDjOvyQUlSB27TnqU7uTGp4TEb+BUDWuNtOP06XViLDW25BSVxrI4JkgNgARrNlKY4GDw3dUwskQInmLX3ygaVMWdYNpix+9E1uF8UnNbQAkN4abioO+g+0PnyUVbHAH2gJnmtoV8vJ53vA+/VcfLd1z0FunBVG7UbAnpYQDwClo7QDnZeOgibjdPRbRtrRqE7pm27fYXPNWPwVQG0DdJINvros7iNqVHP7vu3UzAcc0aboIkR9EY2TUe0+IOLSBDgC7Kd8gXgm88088fWy89L52e8XgHjfX7+SifhnNu4SDvtbkR5orSrtj2p9Z9E9rZJMRu+wk4mmVA3gASNXG5m1uW5ce6+mg8v2Xdo0ny406VhOYZmnzDZ4XWb/wCuPm8enwI1W0bk0Qq2HTTX3prniZuOXVABtpx0jpE+vFRHa77gm862Q4hyaBz27vjbpzUJxIaJdAvM8rRYarOnaLou4/DVV3YmbZh1JgeZNgjxDkObQ2lAEaOn06bl4/tiqXYiqSZJqvk8fEVuHVAevMLA7Rd/rVP1u+JVvHNUlu1dy4AulJdCVKVwuXCVwlNKWk4qMlIuXCVtp0wqKoVI4qF7v2TbSqMv6pJEJIEfQZu4gH5W4wrFJsDK1w52v01XQRbn0n9l0ATK41ZXBTm0n0Fk4UspzXO7RPJABiOsLuYxcmClUlddmJJLrnjJPS2+E5jTmsRPOd3wXBB09V3u7OvoePG4jl9UFZUoeBycPvVU8U5wMkny0UtSrMjWQQZ3cbbkPxfD6/4W0bavXrZtQq+cfT6JuciZMm6iEnVEdpDXN9VyhjnU3942HZdzswg30c3rwKYXRY+4rhBjlojptp9k9sW1Krm4puR5JLXNBeC0XDDvzAWG48t+g2f2wa2q2m6i+m15Aa51jewJbGk8CdVkiAHh+TMW8IzC2rZtPXVFNubZ/EUQxrajHC+csayDESMriS6NNE+9zVDU3t6PKzn/AKudndloVHUmkjOJmAYzZYiJB3rzqphK/wD8mrmP5hUfmtaZzTMb9VpNk7ffQYWua9xMQ9pYQSBAMPMtMDmk1D8l7bHaao9wNFre6LfztcXOJ3wHiByM6oBUebzqTM5Yv0Gl1fo7RBc45YzbpmB81b8BMiJjhf70QbewLP8AuURo4Jrmy7NMcteOlkzE7OJJyDU3AFhKt0vAwSN0GI3IbZGNmsI3+oHuQvHUAx1hbeZt5K/isWGt4ki3MIGcUTNkZAtR1XcFh9uUcld/BxzDo6/xkeS2r6g9EF25g+9bIu5unMbwqY9Um2WDtxTS8hNvzKa4ngfRWBI4ppUDnngfRM/EDfbqmTqw5NcVAcSOIXBXtqttOpJ6KNyY6oozUW2n2fKSjLkkNwOL6ExQsP1K3SH35BJJc/0aLGJaJHRcw+o6JJJTxyp7Ss0W2XEllYirC7fNVtoewf0/VJJCKBTBZqhabHquJJq0cdu6KFhv5LiSMFINR5qSpuSSRb6NeLJrtPP5JJIYsTdCuVnkRBOiSSLQTwbzk1OnHkgFeqc2p9V1JCDUWYyL8fio3apJIhVao4yfP4quF1JapsdtW2IdHI+ZF1G0pJK+AU86KlWGqSSekyDqp0UTwkklzPDC4z5J5d8kkkl9ie02SSSUCP/Z"/>
          <p:cNvSpPr>
            <a:spLocks noChangeAspect="1" noChangeArrowheads="1"/>
          </p:cNvSpPr>
          <p:nvPr/>
        </p:nvSpPr>
        <p:spPr bwMode="auto">
          <a:xfrm>
            <a:off x="112713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052" name="AutoShape 4" descr="data:image/jpg;base64,/9j/4AAQSkZJRgABAQAAAQABAAD/2wCEAAkGBhQSEBUUEhQUFBQUFRcYFxUXFBcVFBgWFRoXGBYXFxQXHSYeFxkkGRcVHy8gIycpLCwsFR8xNTAqNSYrLCkBCQoKDgwOGg8PGiwkHyQsLCwpLCksLCkpLCwsLCksLCwpLCksKSwpLCksLCwsLCwsLCkpLCwsLCwsKSwpLCksLP/AABEIAMIBAwMBIgACEQEDEQH/xAAcAAABBQEBAQAAAAAAAAAAAAAFAAIDBAYBBwj/xABBEAABAwIDBQUGBAUDAwUBAAABAAIRAyEEEjEFQVFhcQYTIoGRMqGxwdHwFEJy4QdSgpLxI2KiFVOyFkNUY3Mz/8QAGQEAAwEBAQAAAAAAAAAAAAAAAQIDAAQF/8QAJxEBAQACAgICAgIBBQAAAAAAAAECERIhAzETQRRRBGHwIkJScfH/2gAMAwEAAhEDEQA/APX8NUCIArzfDbXe105zHDcrbe01SfaK9DP+Lb6ry/B5b45rTfJLF0u1VTiD5K1T7UvPBRv8XOfp1z+Tj+mqSWbHaR3ALo7Rnkl/GzN8+LRpLPDtA7knf9bcd4W/Gzb5oPSoamI8QaNT8BqgTtqnipNnYuz6h/SPLX3/AAR/Hsm6HzbG6lcN1K8+/ib2uApHC09agHeGdGyDl/qiDylEdrbcDWPqONmgn6BeObQ2i6rUc913PJPruTfDMPfsZnlUNapKrucpRScdAnjZrzwW23FTlNlFqPZiu/2WT7h6lcr9mMSwSaLyOLRn/wDGUvKDwoVKUpz2RY6+9MWHjo1zk9rlG5dpuWLpYY66bWxS4XKnUWjVJVqKNz5v6pg+Cc0Sine09OrNjfnvU2Hrw6Jtvj6Qh76ZapaVTmgzWkMFI1IAhpnSTwAVHsxgwc+IqwKdOw/3PO4cYHxVIVmil5iTutuHuUdbHl1NjBYNkgDSTq7qU+LSTbZUO37mEtZSbvl5d4iYtaIgJtTaFerD6prOpO0bR8AHUAglZfAVAHaCwHOefqtrs7azcloa06xuMeIRztHJdONAW2FsUObmoPrt0JpVS4j9TM3svHIwd6MHB974T4arTB3THH6oDsvbDXs7urQrZbhtQCWjgYmZCvVMU6nUYQSSWzJ5S288oVJ9peXHa67ZVQGJZ/eEkqmzKdQ53tBc6JlxB5WngkhrH/P/AFy8WTp7RadHN9VKMQgWz+yrqwOQssYIJcD80ylhqmHrim90h3AyBusozy76dUwamjVVllZDqLrKw1ypybivCsnDEKh3qXeJtjoTbi078WhIqrorIbHQm/GGOat4nGZWNYNw/wA+9BKFbxchf6JlXFSZQtNoK7abSJa2iD7Xid0Gg9Z9FmKVG9rnirVeqa9ZzhME2/S3T6+aL4DZzRB3gSSbDcPW9lxeTPddGOKPZmxi4+Kw9/wstHgNm022ho4H6nco2QI3D6nWVMWuzeGIA0i8jWDpwsfVS2p/0vurtyjKQ7dYj3fRV2ZvEZImOR8inU2iJNyN8LmIxrWjcSgKXGMZUblrMZVEauaCf2PSFi9vdiIGfDSRBJp6mOLCdf0m/BaZ21uET5BdpbT1zNmd88eBRnQPJnpjStd2x2W2RUZqfa4n9Q/m571j08uyZdJw5NrUpEhNVrDu0W2Gg3KnFhIspDMuPCOlyfon08QOCGVo44z7U3VDv96jzFXalZl7SVQqVJPDkFpdlyxk+0xqkthS1KkHyVZ0hTVLjyVZ0npbwLzPDitj2frsLd+druMeEjXmbH3LEbPcbixAO/6rQYDFQ9pyDW4BMxvVccum1W4wtYEkNJ67vJENqOJoNqNF6R8UCTkd+bydGukkoVgsJUJ8DYE+06wj4+5anaGGq4fBVKhyVGdy8kiQWy03LT7TZibzyTfPhvjsb4ctb0zTNoOI3eYLj5nekgFDtHTyiQQYv4hrv3rq1zkR+P8Apf2Fj/8AVygRLSOuUT8lS29Uy4hrtcrZjzKbsyo2lVDyQQJsHCbghcxtZuIxJLZDcgF4J56KEl5NKLYd0ieKsNOtt3pzVaiVOCrGjpKY5yTnKKo5HY6IvS7xQlyaXrbGRcbUhpPFUdo1SKbgNTYf1ftKlrP0HAKni6m6Jt6SRf0U88tRTHHtWw9LKQ1o4eZ6cN3kiWHrDMWi7ZieOUoewxfeSAI4QSdf6VLhR4vZm+g1vvXIsOUKwkj4jXpxCssdbhb0VXCGd1uB3HoVHi8VEgWjlvWFJjcdIyiwGp+So92TyHPUp+GoEm+mqL4fYD3NzuIpUzo5wLnO/RTb4ndbDmhaaTYE6iBrfmU0AbiR5oli9m0hZv4lx4zhG+lNz83qQg+OpmnmylxLPaY9hpVWDSXUySC3TxNc4XvC22uIdtPGknK6DHDesziqcO5bvNFcQ6UPxd2g8FSJVBKt0hZU2q26zfRCgqOMNP8Auef+P+VXLoRDaNDLTpcw4+ZIPwKgwOBdVeGNLQ51hmcGgnhJsjuSboybUwZXDTuvQKWwMPSGWpTDnNtmJkE8bG6VKph2SBSpde7bPvC5vyp/tm3Z+H/yrA5VZw+zqlSAym93RpI9dAt1R2pRH/ts6hjQfUBNr7aEnKD5n5Lfk5X1iH4uE90J2N2Iq61HNp8h4ne6wWo2bsGlRdLmlx3OJPwFkHbt54Mi3kiVDtGTYkKeXkzvuqY4+Oeo3mwTSq+AOAO4HX90aZQ77C1qDhBy1KR4eJpAPvXm+F7UBhBkW37x5rR4bt7TFIxeo8m4vu1PNDx5aoeXuPI6OxapaCWOmL237/ekvQjiWm5eJPEE+9Jdd80cfCgrOzOFInvag5eKVKzBUqYikCeLnKFr1IHrtubhmP8AaxTCllVRWSOJSbUiV71BUeo31ioi9HZj3OXWGSFESkxyOxiRzpKGPxpfUIEZZAHQQJPnJVrFViyk9w1DTHU2HvIQOk6G85aB756iFz+S/SuIvZxJGknLfdNlewlOJi86cechDqFS1om0DcRv80YwlPS0AafO4UjxdNTKJ+PBVcOzOZN/qu42tJhEuzWyzUqtZeDd3JjfaPnYDm5A0EsLRo4WgcVijFNtmMInO7d4fzX0G+50CxW2v4i1q7yQwNZOhJJLRoDuHGLr1Ltx2Ybi8EaTSGVGEPpHRrXtBAaf9paXNPDNO5eV9juw9TGV8tRjmUqbyK5cIu0w6kOLiQQY0F+C0gzt6B2O2K2rTZiKzLOY14a68AgETu8lD2/ayo1jiAHNJh0eIae6+i1u1KgY0MaAJ1jc0aD74Lz7tjjJcxmu86/Ln8EYX2wGPo5XaRy3AjUDlw6oZW3rRbbw5ygkQYn0t8CPRZyr8imhbEFJt1Yr2gcT8LqHDN3qV7xmB3NCJVrtBUA7tgjwNv1IaIP9s+aCOPBXNqY1tRwLRoLk6kzMqiU+N6LRuh2icQGvJJAAzbzGk/VI7YYd4QgtsuNoyoZeLH6Xnmzk1Rv8QDvXTVQYsgRJj5qq6s4Hwl3kSk+Efn/caB9UqKeZQb8VUH5vgpaGMe78x+C18eg+WUYFUo9szD2AJ6nmVl9lUc1WXGzb3Pp98lq6NRgZM2HHilvRpeQkymQLJKShg2loLqrmk/lAsOHuSUx5QOa9SB6aKS48kbjHmvSedE0rkpoceB9E8NPCFjmSknOYuEJtjo1cToSAW2aB+26sUw3+Z3ubf4whDagcRyHWTJ+UK/t2r/qBnBo/5H/CG0m3lc9u6p9DOEJzAtAMcwI42KOYUEAzY7/igOGN8sGZ0g/ZR2m2G25k9B+ySnh1ES/itd2ax9LDND6pg13EMtMMpWknc0vLr8mrIYOzHOFzBjqbN98JdototbjhhwZFFjKDRuljZcTzLyR/ShTSPUcXiZKfhse4CInhOo/ZZzs/ii+lB1ZA8jp8x5LE7QwmLq4rEmiHkmo+m5slr3taYytboWANbaeepKOxk302Q7SGtjatEMlrAZqTMuaGzAAgNE5QZ1BWQ2pjM+OrNJju3MYDMR4A43HMlUtnbXqYbEZ3NqAjw1KZlrhoC1zXdARPIosMKx1V2IAI74AuY4AtmAAbXaYESCtAsDNuUh3diDZ2k/yniOSx1XX1W12/VZ3ZDZmHEg3HsnQ+axdQXTQlVWl2mifUEMd6eqnbSTe7kec/REiHZTWiq3vBLScp5ZrA+RIVqvs7u3OaRdpIn4H0hRVKMZeq0VbDd8ynU1Jlr+Zb7J8x8Ap5XfS2Ek7rPDCypvwmVsla7ZnY6rU/LlHF1vQalS9pdn0sJh4Piq1LNJ3ARncBysBzctMpOiXG3tgnskXt8f2Vao0DRWqtRVHJt2hYruKnoUoTaVKXK6+nBE8J99kKEi3sxviJ5fFXalIue2mSWhxbfdx3b1WwtRopukeIkR03/FSYekTVzEyAQQeJGnkp32rOoPVmS43PD0sF1HcCWuptJaDI4BJDlP0TiGZwNU4OB3+Szv8A1cOs4SrOHx7Rou/k4pB2QmPeh346d6RxCXkpItOcuNuqvfLveIcjyLrQIK4XADXqqffIZtjaOVmUHxOsOIG8pbkeQLxGLz13v3F1ujbN9wCsUB0Q2i23qrmGfHopi0mz3kRePcib6uVkcbeX38UH2XUBEQNNZJieF0SxB0CWngpselL8O3c+vTnoyah/8FjdnZsTtAOF3VcS59r2L3Pt/SCtvsWnGIww4GqeUii/6q3/AAf7HOptGLrNLXFmWk0iCGmM9Qg6TGUcgT+ZGH+tjFOgMHSfWryxjQJsSTHAC5N481keznaktLnvs57iSRpLiXEep9y9K7SbNp4mm+lUJDSxwDgJLXOaRmA4ifcvM+y3ZF5xFSlWAPdgycxa2W6EDUtdIPIJbrQ4jOKczE4lr308znCCQYGRsObm4xeDunQgqDaUBzgAGiSABoALAJYHZr8O84io11KjSpS+S5wmIcGT7UuIgN8JkQdVVwzK2LqG3dAn2dSJ4uOvlZHEMme2s7wP9PUgfCVm3MkrTdp6Labu7aZhxud+WxPqXeiB0sLUIL20qj28WtkW1A3k9JTXontCzCq7Q2cYJizRJO4AcToFf2Q4ZvHg8Y6Bo2mIn+ot5qr24xznGk0Ua1CjBinUY1gdUBu7wuIcQ0tF9Estt0bj1sAxuIzOt7I0+q0/8PseW1ix12mCJvBFj/xM/wBKx7SjXZZzjXZlZUfBk5G5iBpmIJ9kSJT2dEj28N4XJ0EwvHO2+2u/xdQg+Cn/AKbOEMJDj5vzGeEL0nHbbdT2dVr5KjC2mRTNRoaahMMZUa0EmC5wImDbS68SeTopzHR7XXPUbk8MhObTlMRLgKEkcyr+2KLc1IN/7Yzni4PeTHKC0eSt7C2fLgTu3Idtx4GJeG6T5TAmPOUDa1CYJRDDNsqtATEckf2XTa2tTzkBrXhzpMCAbDzKnbqGkafCvoUKbaVV0VGtGYcHOGYjymFxGdobMwOIqGrVcRUfGaAYkADhwCSWZeOzseFeDU9uDez0d+yt09vU97Xe74ygACcAuvbz9tMztLSH5X/8fqnf+q27qb/MgfVZoJALHlaB3as7qY83En4KRvaPNvyf0/O6zicEDStO6tmpVDnnwyL7wQd3HRCaeqHtCIUeKVTe01NikaVG0X5J7UYzQbFqCIy7xckneNyL4k3bwn5oHserG4buJNii+Lqe4zCS+zxpdj1Q3FYRx/7rm/3U3fRel18c0aEEngvIK+JLabag1pPp1fJhGb/iXLeuxrWgvLgGRmzEw0NiZJ3CED6Ea9cAEuIAGpOgVHCYKk57q7HlzyA3KJDbCAXA68l5X2q7ZvxNYGkXNpUjmpC4L3jSq8e4NOgneTHqezMWHUqdUCBUpgx+pucfP1WoxHtHZ7sRRexvihwcGEw1xp+JrSdwLg1BNkbXqdy91fCCk6m2KbzEGoTlawNPiBmTIJENK1exKozxPH4BY3+I3aGXd3TNmy0RvcbVH+Qlg5lx3JsQrz/bGKz1DBkDwg8Y1PmZPmrmA2u6nTawZcrZ1aNSSSTPMoO4yVMxxRvZZdDg2/VGj46AfRV9o4o12ZaxziZAJ0PEbwenFDiSuyZQ4ty2qP2AybPdEaQNevDyRHsxWdhiX+y9wy6ZhEg/ED0UZYSCYJA33gdSq5qESiW9DXanbVSpgWMnwCt4hwgOLAODZvHEBYghHKm0AaNWm8gBwDmn/ewgj1iPNARVWoSpSbXVzZ1HM4TpKH5idEY2bgqm6OMkx5oG2P8AfilTc/SGz03fGFjhWzvLnRJPQeSL7RaT/ph7ag/MWElttwJAk23WVej2fe4+EF3Lf6Jdyez931E2ApeNvNwHnunkubfqPFd4YSWNcY5j+a3H4LbdlOx9QB3fsy0n04vZ5ktILeGmv1VlvYStQP8AoPoVqYdmbRxLDYmPYrMhw6ack2ExvsmWWq8+b2oxLAG5ogAQQJ96S3WK7FVqj3PfhWZnuLjFZjhJM2LmzHCdNF1D48f6UmWGu8q8YDE8MVjuoSFNVrzZdocqQarHdJd0sfSHKllU/dLopIHiANVnCutHBMNNdYIK1POl1oXRquU3J7glMvbMqwYAE8eq0NYZhPL91l8JVyuBgLUYN8t6H46fNLTwRwNQOpCbiMpHEaH3Iz2Qx9J7XYLGMa/uhADxIfR1Y6DrltPCAdxWcwNbKSDv+P38FZxWBbUyvzOp1GGWVGmHN5cwlPG7q/wuwD4dTplm+1R5YR+kut/SQre0Nmfh6AawDIwNDQPygWAjhoFkNkdo8UyGS14A9pj+6nrSex7Z/THRGHbUq1PbPq8v88oa1s9Q7ojsdX9oDWexpfJBIOUAw5w0Iad073aDmYC8+2tXc5znO1J03ADRrRuaOHmZJJW22ljGtBLnSd5Jk/45aLIYjBOq1C4tLWTIkEF3kd3NGX9he/QRSoTdSigUXOCjcmGjH5Udl0rYKm3OM4OXfxjjotXQ2bRyhzWty8XCbcy5CcHhznGUuDtxBhHMTs2o5kZjNrH6gBLaMgNtDaLQ0sptERGgiOQWcrUZ0RrH4B1O7xlGkmw9dFWfhTGiadEyAauCBVZ2yxwRLabXtGg46Ai3EGxVensx1cTRk8aYJOU8IJmJ0Tk0ptys0hEqmDeaPiu12mW8ngY+BQursx9MxUa5h5tN+nFW8BtCpRc11Ih8f+1VzFp/SWlrh0BHmhcd+jY2S/6hXZHZys8EMqUopxmm0ToOJXpHZvZjqNN1OpRbUqFstyOpt4xnOYG53wsBg+3VEE95ggx5BDsmJqNmYOlVrouOK0ew9pOrmcPSazXxVsUaxYP/AMqQaSI0zOjqhf42U/1WzX+f26vl8etTcavZW3mta5mJoVMMKQJzPOalr7LXkSTJs0TyVjAbWbicz6dIspiMjn2L9czso0AgR5oezY7XnvMS813j+fw02cmUx4QOsrPdo/4gtYO7wkEixqwMo3Qxujupt1TXLHWo5sryegzyPokvCa23a7nFzq1Yk/8A2OHuBhJS6J8QNR2Y51mgk8kquz3NJBBB5rTbI20xgyuYBxcBPqjYo0aw3O9x+oVLbEMZK87/AA/Fd/DLbYrsgTen6HX90IxGw3s9ppHOLeq3LZ9M/wDh1w0UXOAIXDguSI6CDRTDRRj8JyTTguXuWEJbZTsuFbOBTDs87pS00RUzC0OyMVOpsBEcuQ5aoD+EeCiGA2ZiHEd3RqO5hpj1NvehT4tK/AfmB+90FTGp4YcocJ2Zx9Rtwyk3/e4yOjGAn1RbCfw8Jg1sRUdyY0Ux/ccxSbikxoWcYxgkuy85hEcB+JriKLTl/nd4G31gm7vII5szsnQoOD2tBeJIe7xvBtBDjJB10hHGOdrdziPaJ9BKW5fo0xBtm9lWMIfUPe1J1PstPFrfmb9FfxezQ/XhF9xvdXC+XXtbT4mOqfSqzwgTc+5J2r0zNfs2Yka8CEOq7Fe3VvpBW3xFB1spHEzcHiLGQmCkS7cBfQXPWfu6PKl4ysD+HI3dJsfei+z8U4ENImbcT+61LKDTq0HqPWEx+BbJIEcCAPejyLx0yvanZNGrRL6znUxSa5wc1+UAkb2mWmbC45TdBdg7C/EUG1aLzTqMLqZc2DTflynNkMsm8Hw6g77r0CrQGW8fXyUdBoiGgNAm2UNvwiLaz5o8rotjHbQ7FVKjY77xTcuDXN5Q2mxiCYvsPjcORUoVRVc3c0BruYyn2geE+S9Ocy1lx5BMEwee5NMrC2R5zge19J80sazIZg5mksDuc3b56cVPX7I0zenlyPuGuOekebXi7TzErVbe2HhKrZxPdtt//RzxTeOjybjS1wvMts4E0Gmnhcf3lJxuxjnDTSS239pvvCpjN9zoly/ZnaHZtKk9zalRpygHKajXVADpkqNs8cjB4oNs/aD6FQPw9QGPyuMGDuv8lVZsx1wXNE8BdTUtnAEEumOUBX41C1qcX21xFbD9045Wn2tA4j+UkajyQCrXjVNqdYVKrSnUlSviyp55MZNJzj28UkNOEHEpIfj5E+fFqG4UyrmGw5kbuei1dLsy0a5nRreAiWF2S1vstCNqeMUdltOUS9x4AgTHWZ/wixpAjXX7up6eHy3Me6dFM0xeLdOKnVoGV9kMdpTaTwy+uiYezdE3yR0J3e5aOh6eWvDyTaVJo1iOAm3RL2ozg7H03fldH6v20XH9jaXB390++FoyzWJPKbJCoNDH3qFt03QFT7I0Ju0m38xVqn2Xw40pt85I87oxSqi/wldLp037+HnqeiF2MVcPs1jIDabRA3NA+Sttpnf5b/L4J5BAjnr96Lr2HUGRppu+aGjSkGaXnpPy1UbmEE+VvfZPDOcffuXSBOt9288bBbR9mNtzn7CkDRJH35pwfPkY+wuPZppAPTz6oNs3vTOmn2ddVwiRIt9eqTqZmfv9k8MiAQRNxw9Qs20baeS82vvtfdBUjMQN8zvHDkuOp9OPoo+6aCCddf8AKGh2tOcOaip1wCZt137lC6n4pa4ibumCP2XXUp32HAD4rSBaljhp77qJ5awEuIaGiXOJAAG8mbAJU2hrem7Sy8x/iJ2gNSuaDSRTpEZh/NUgO8XENkADjJ4Q+GPK6JctDW1v4lU25m4dnecHklrPIEZnX6DmsntDttiqszVLAfy0/AP7ru96z7qqYXLrxwkQuSarWkybk7yST6m6c13NVwugq0idp9R11G564So3FMnXXVFC9yTionvRStIuXE3vFxZPT6AFPdOvnM7uinbRy2Nrb/voqtOg62Z2h4Kw5km5n6DeuB0RIKIjxRytYpzaYi59bBRh8NibTPmV0ibDjOvyQUlSB27TnqU7uTGp4TEb+BUDWuNtOP06XViLDW25BSVxrI4JkgNgARrNlKY4GDw3dUwskQInmLX3ygaVMWdYNpix+9E1uF8UnNbQAkN4abioO+g+0PnyUVbHAH2gJnmtoV8vJ53vA+/VcfLd1z0FunBVG7UbAnpYQDwClo7QDnZeOgibjdPRbRtrRqE7pm27fYXPNWPwVQG0DdJINvros7iNqVHP7vu3UzAcc0aboIkR9EY2TUe0+IOLSBDgC7Kd8gXgm88088fWy89L52e8XgHjfX7+SifhnNu4SDvtbkR5orSrtj2p9Z9E9rZJMRu+wk4mmVA3gASNXG5m1uW5ce6+mg8v2Xdo0ny406VhOYZmnzDZ4XWb/wCuPm8enwI1W0bk0Qq2HTTX3prniZuOXVABtpx0jpE+vFRHa77gm862Q4hyaBz27vjbpzUJxIaJdAvM8rRYarOnaLou4/DVV3YmbZh1JgeZNgjxDkObQ2lAEaOn06bl4/tiqXYiqSZJqvk8fEVuHVAevMLA7Rd/rVP1u+JVvHNUlu1dy4AulJdCVKVwuXCVwlNKWk4qMlIuXCVtp0wqKoVI4qF7v2TbSqMv6pJEJIEfQZu4gH5W4wrFJsDK1w52v01XQRbn0n9l0ATK41ZXBTm0n0Fk4UspzXO7RPJABiOsLuYxcmClUlddmJJLrnjJPS2+E5jTmsRPOd3wXBB09V3u7OvoePG4jl9UFZUoeBycPvVU8U5wMkny0UtSrMjWQQZ3cbbkPxfD6/4W0bavXrZtQq+cfT6JuciZMm6iEnVEdpDXN9VyhjnU3942HZdzswg30c3rwKYXRY+4rhBjlojptp9k9sW1Krm4puR5JLXNBeC0XDDvzAWG48t+g2f2wa2q2m6i+m15Aa51jewJbGk8CdVkiAHh+TMW8IzC2rZtPXVFNubZ/EUQxrajHC+csayDESMriS6NNE+9zVDU3t6PKzn/AKudndloVHUmkjOJmAYzZYiJB3rzqphK/wD8mrmP5hUfmtaZzTMb9VpNk7ffQYWua9xMQ9pYQSBAMPMtMDmk1D8l7bHaao9wNFre6LfztcXOJ3wHiByM6oBUebzqTM5Yv0Gl1fo7RBc45YzbpmB81b8BMiJjhf70QbewLP8AuURo4Jrmy7NMcteOlkzE7OJJyDU3AFhKt0vAwSN0GI3IbZGNmsI3+oHuQvHUAx1hbeZt5K/isWGt4ki3MIGcUTNkZAtR1XcFh9uUcld/BxzDo6/xkeS2r6g9EF25g+9bIu5unMbwqY9Um2WDtxTS8hNvzKa4ngfRWBI4ppUDnngfRM/EDfbqmTqw5NcVAcSOIXBXtqttOpJ6KNyY6oozUW2n2fKSjLkkNwOL6ExQsP1K3SH35BJJc/0aLGJaJHRcw+o6JJJTxyp7Ss0W2XEllYirC7fNVtoewf0/VJJCKBTBZqhabHquJJq0cdu6KFhv5LiSMFINR5qSpuSSRb6NeLJrtPP5JJIYsTdCuVnkRBOiSSLQTwbzk1OnHkgFeqc2p9V1JCDUWYyL8fio3apJIhVao4yfP4quF1JapsdtW2IdHI+ZF1G0pJK+AU86KlWGqSSekyDqp0UTwkklzPDC4z5J5d8kkkl9ie02SSSUCP/Z"/>
          <p:cNvSpPr>
            <a:spLocks noChangeAspect="1" noChangeArrowheads="1"/>
          </p:cNvSpPr>
          <p:nvPr/>
        </p:nvSpPr>
        <p:spPr bwMode="auto">
          <a:xfrm>
            <a:off x="112713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054" name="AutoShape 6" descr="data:image/jpg;base64,/9j/4AAQSkZJRgABAQAAAQABAAD/2wCEAAkGBhQSEBUUEhQUFBQUFRcYFxUXFBcVFBgWFRoXGBYXFxQXHSYeFxkkGRcVHy8gIycpLCwsFR8xNTAqNSYrLCkBCQoKDgwOGg8PGiwkHyQsLCwpLCksLCkpLCwsLCksLCwpLCksKSwpLCksLCwsLCwsLCkpLCwsLCwsKSwpLCksLP/AABEIAMIBAwMBIgACEQEDEQH/xAAcAAABBQEBAQAAAAAAAAAAAAAFAAIDBAYBBwj/xABBEAABAwIDBQUGBAUDAwUBAAABAAIRAyEEEjEFQVFhcQYTIoGRMqGxwdHwFEJy4QdSgpLxI2KiFVOyFkNUY3Mz/8QAGQEAAwEBAQAAAAAAAAAAAAAAAQIDAAQF/8QAJxEBAQACAgICAgIBBQAAAAAAAAECERIhAzETQRRRBGHwIkJScfH/2gAMAwEAAhEDEQA/APX8NUCIArzfDbXe105zHDcrbe01SfaK9DP+Lb6ry/B5b45rTfJLF0u1VTiD5K1T7UvPBRv8XOfp1z+Tj+mqSWbHaR3ALo7Rnkl/GzN8+LRpLPDtA7knf9bcd4W/Gzb5oPSoamI8QaNT8BqgTtqnipNnYuz6h/SPLX3/AAR/Hsm6HzbG6lcN1K8+/ib2uApHC09agHeGdGyDl/qiDylEdrbcDWPqONmgn6BeObQ2i6rUc913PJPruTfDMPfsZnlUNapKrucpRScdAnjZrzwW23FTlNlFqPZiu/2WT7h6lcr9mMSwSaLyOLRn/wDGUvKDwoVKUpz2RY6+9MWHjo1zk9rlG5dpuWLpYY66bWxS4XKnUWjVJVqKNz5v6pg+Cc0Sine09OrNjfnvU2Hrw6Jtvj6Qh76ZapaVTmgzWkMFI1IAhpnSTwAVHsxgwc+IqwKdOw/3PO4cYHxVIVmil5iTutuHuUdbHl1NjBYNkgDSTq7qU+LSTbZUO37mEtZSbvl5d4iYtaIgJtTaFerD6prOpO0bR8AHUAglZfAVAHaCwHOefqtrs7azcloa06xuMeIRztHJdONAW2FsUObmoPrt0JpVS4j9TM3svHIwd6MHB974T4arTB3THH6oDsvbDXs7urQrZbhtQCWjgYmZCvVMU6nUYQSSWzJ5S288oVJ9peXHa67ZVQGJZ/eEkqmzKdQ53tBc6JlxB5WngkhrH/P/AFy8WTp7RadHN9VKMQgWz+yrqwOQssYIJcD80ylhqmHrim90h3AyBusozy76dUwamjVVllZDqLrKw1ypybivCsnDEKh3qXeJtjoTbi078WhIqrorIbHQm/GGOat4nGZWNYNw/wA+9BKFbxchf6JlXFSZQtNoK7abSJa2iD7Xid0Gg9Z9FmKVG9rnirVeqa9ZzhME2/S3T6+aL4DZzRB3gSSbDcPW9lxeTPddGOKPZmxi4+Kw9/wstHgNm022ho4H6nco2QI3D6nWVMWuzeGIA0i8jWDpwsfVS2p/0vurtyjKQ7dYj3fRV2ZvEZImOR8inU2iJNyN8LmIxrWjcSgKXGMZUblrMZVEauaCf2PSFi9vdiIGfDSRBJp6mOLCdf0m/BaZ21uET5BdpbT1zNmd88eBRnQPJnpjStd2x2W2RUZqfa4n9Q/m571j08uyZdJw5NrUpEhNVrDu0W2Gg3KnFhIspDMuPCOlyfon08QOCGVo44z7U3VDv96jzFXalZl7SVQqVJPDkFpdlyxk+0xqkthS1KkHyVZ0hTVLjyVZ0npbwLzPDitj2frsLd+druMeEjXmbH3LEbPcbixAO/6rQYDFQ9pyDW4BMxvVccum1W4wtYEkNJ67vJENqOJoNqNF6R8UCTkd+bydGukkoVgsJUJ8DYE+06wj4+5anaGGq4fBVKhyVGdy8kiQWy03LT7TZibzyTfPhvjsb4ctb0zTNoOI3eYLj5nekgFDtHTyiQQYv4hrv3rq1zkR+P8Apf2Fj/8AVygRLSOuUT8lS29Uy4hrtcrZjzKbsyo2lVDyQQJsHCbghcxtZuIxJLZDcgF4J56KEl5NKLYd0ieKsNOtt3pzVaiVOCrGjpKY5yTnKKo5HY6IvS7xQlyaXrbGRcbUhpPFUdo1SKbgNTYf1ftKlrP0HAKni6m6Jt6SRf0U88tRTHHtWw9LKQ1o4eZ6cN3kiWHrDMWi7ZieOUoewxfeSAI4QSdf6VLhR4vZm+g1vvXIsOUKwkj4jXpxCssdbhb0VXCGd1uB3HoVHi8VEgWjlvWFJjcdIyiwGp+So92TyHPUp+GoEm+mqL4fYD3NzuIpUzo5wLnO/RTb4ndbDmhaaTYE6iBrfmU0AbiR5oli9m0hZv4lx4zhG+lNz83qQg+OpmnmylxLPaY9hpVWDSXUySC3TxNc4XvC22uIdtPGknK6DHDesziqcO5bvNFcQ6UPxd2g8FSJVBKt0hZU2q26zfRCgqOMNP8Auef+P+VXLoRDaNDLTpcw4+ZIPwKgwOBdVeGNLQ51hmcGgnhJsjuSboybUwZXDTuvQKWwMPSGWpTDnNtmJkE8bG6VKph2SBSpde7bPvC5vyp/tm3Z+H/yrA5VZw+zqlSAym93RpI9dAt1R2pRH/ts6hjQfUBNr7aEnKD5n5Lfk5X1iH4uE90J2N2Iq61HNp8h4ne6wWo2bsGlRdLmlx3OJPwFkHbt54Mi3kiVDtGTYkKeXkzvuqY4+Oeo3mwTSq+AOAO4HX90aZQ77C1qDhBy1KR4eJpAPvXm+F7UBhBkW37x5rR4bt7TFIxeo8m4vu1PNDx5aoeXuPI6OxapaCWOmL237/ekvQjiWm5eJPEE+9Jdd80cfCgrOzOFInvag5eKVKzBUqYikCeLnKFr1IHrtubhmP8AaxTCllVRWSOJSbUiV71BUeo31ioi9HZj3OXWGSFESkxyOxiRzpKGPxpfUIEZZAHQQJPnJVrFViyk9w1DTHU2HvIQOk6G85aB756iFz+S/SuIvZxJGknLfdNlewlOJi86cechDqFS1om0DcRv80YwlPS0AafO4UjxdNTKJ+PBVcOzOZN/qu42tJhEuzWyzUqtZeDd3JjfaPnYDm5A0EsLRo4WgcVijFNtmMInO7d4fzX0G+50CxW2v4i1q7yQwNZOhJJLRoDuHGLr1Ltx2Ybi8EaTSGVGEPpHRrXtBAaf9paXNPDNO5eV9juw9TGV8tRjmUqbyK5cIu0w6kOLiQQY0F+C0gzt6B2O2K2rTZiKzLOY14a68AgETu8lD2/ayo1jiAHNJh0eIae6+i1u1KgY0MaAJ1jc0aD74Lz7tjjJcxmu86/Ln8EYX2wGPo5XaRy3AjUDlw6oZW3rRbbw5ygkQYn0t8CPRZyr8imhbEFJt1Yr2gcT8LqHDN3qV7xmB3NCJVrtBUA7tgjwNv1IaIP9s+aCOPBXNqY1tRwLRoLk6kzMqiU+N6LRuh2icQGvJJAAzbzGk/VI7YYd4QgtsuNoyoZeLH6Xnmzk1Rv8QDvXTVQYsgRJj5qq6s4Hwl3kSk+Efn/caB9UqKeZQb8VUH5vgpaGMe78x+C18eg+WUYFUo9szD2AJ6nmVl9lUc1WXGzb3Pp98lq6NRgZM2HHilvRpeQkymQLJKShg2loLqrmk/lAsOHuSUx5QOa9SB6aKS48kbjHmvSedE0rkpoceB9E8NPCFjmSknOYuEJtjo1cToSAW2aB+26sUw3+Z3ubf4whDagcRyHWTJ+UK/t2r/qBnBo/5H/CG0m3lc9u6p9DOEJzAtAMcwI42KOYUEAzY7/igOGN8sGZ0g/ZR2m2G25k9B+ySnh1ES/itd2ax9LDND6pg13EMtMMpWknc0vLr8mrIYOzHOFzBjqbN98JdototbjhhwZFFjKDRuljZcTzLyR/ShTSPUcXiZKfhse4CInhOo/ZZzs/ii+lB1ZA8jp8x5LE7QwmLq4rEmiHkmo+m5slr3taYytboWANbaeepKOxk302Q7SGtjatEMlrAZqTMuaGzAAgNE5QZ1BWQ2pjM+OrNJju3MYDMR4A43HMlUtnbXqYbEZ3NqAjw1KZlrhoC1zXdARPIosMKx1V2IAI74AuY4AtmAAbXaYESCtAsDNuUh3diDZ2k/yniOSx1XX1W12/VZ3ZDZmHEg3HsnQ+axdQXTQlVWl2mifUEMd6eqnbSTe7kec/REiHZTWiq3vBLScp5ZrA+RIVqvs7u3OaRdpIn4H0hRVKMZeq0VbDd8ynU1Jlr+Zb7J8x8Ap5XfS2Ek7rPDCypvwmVsla7ZnY6rU/LlHF1vQalS9pdn0sJh4Piq1LNJ3ARncBysBzctMpOiXG3tgnskXt8f2Vao0DRWqtRVHJt2hYruKnoUoTaVKXK6+nBE8J99kKEi3sxviJ5fFXalIue2mSWhxbfdx3b1WwtRopukeIkR03/FSYekTVzEyAQQeJGnkp32rOoPVmS43PD0sF1HcCWuptJaDI4BJDlP0TiGZwNU4OB3+Szv8A1cOs4SrOHx7Rou/k4pB2QmPeh346d6RxCXkpItOcuNuqvfLveIcjyLrQIK4XADXqqffIZtjaOVmUHxOsOIG8pbkeQLxGLz13v3F1ujbN9wCsUB0Q2i23qrmGfHopi0mz3kRePcib6uVkcbeX38UH2XUBEQNNZJieF0SxB0CWngpselL8O3c+vTnoyah/8FjdnZsTtAOF3VcS59r2L3Pt/SCtvsWnGIww4GqeUii/6q3/AAf7HOptGLrNLXFmWk0iCGmM9Qg6TGUcgT+ZGH+tjFOgMHSfWryxjQJsSTHAC5N481keznaktLnvs57iSRpLiXEep9y9K7SbNp4mm+lUJDSxwDgJLXOaRmA4ifcvM+y3ZF5xFSlWAPdgycxa2W6EDUtdIPIJbrQ4jOKczE4lr308znCCQYGRsObm4xeDunQgqDaUBzgAGiSABoALAJYHZr8O84io11KjSpS+S5wmIcGT7UuIgN8JkQdVVwzK2LqG3dAn2dSJ4uOvlZHEMme2s7wP9PUgfCVm3MkrTdp6Labu7aZhxud+WxPqXeiB0sLUIL20qj28WtkW1A3k9JTXontCzCq7Q2cYJizRJO4AcToFf2Q4ZvHg8Y6Bo2mIn+ot5qr24xznGk0Ua1CjBinUY1gdUBu7wuIcQ0tF9Estt0bj1sAxuIzOt7I0+q0/8PseW1ix12mCJvBFj/xM/wBKx7SjXZZzjXZlZUfBk5G5iBpmIJ9kSJT2dEj28N4XJ0EwvHO2+2u/xdQg+Cn/AKbOEMJDj5vzGeEL0nHbbdT2dVr5KjC2mRTNRoaahMMZUa0EmC5wImDbS68SeTopzHR7XXPUbk8MhObTlMRLgKEkcyr+2KLc1IN/7Yzni4PeTHKC0eSt7C2fLgTu3Idtx4GJeG6T5TAmPOUDa1CYJRDDNsqtATEckf2XTa2tTzkBrXhzpMCAbDzKnbqGkafCvoUKbaVV0VGtGYcHOGYjymFxGdobMwOIqGrVcRUfGaAYkADhwCSWZeOzseFeDU9uDez0d+yt09vU97Xe74ygACcAuvbz9tMztLSH5X/8fqnf+q27qb/MgfVZoJALHlaB3as7qY83En4KRvaPNvyf0/O6zicEDStO6tmpVDnnwyL7wQd3HRCaeqHtCIUeKVTe01NikaVG0X5J7UYzQbFqCIy7xckneNyL4k3bwn5oHserG4buJNii+Lqe4zCS+zxpdj1Q3FYRx/7rm/3U3fRel18c0aEEngvIK+JLabag1pPp1fJhGb/iXLeuxrWgvLgGRmzEw0NiZJ3CED6Ea9cAEuIAGpOgVHCYKk57q7HlzyA3KJDbCAXA68l5X2q7ZvxNYGkXNpUjmpC4L3jSq8e4NOgneTHqezMWHUqdUCBUpgx+pucfP1WoxHtHZ7sRRexvihwcGEw1xp+JrSdwLg1BNkbXqdy91fCCk6m2KbzEGoTlawNPiBmTIJENK1exKozxPH4BY3+I3aGXd3TNmy0RvcbVH+Qlg5lx3JsQrz/bGKz1DBkDwg8Y1PmZPmrmA2u6nTawZcrZ1aNSSSTPMoO4yVMxxRvZZdDg2/VGj46AfRV9o4o12ZaxziZAJ0PEbwenFDiSuyZQ4ty2qP2AybPdEaQNevDyRHsxWdhiX+y9wy6ZhEg/ED0UZYSCYJA33gdSq5qESiW9DXanbVSpgWMnwCt4hwgOLAODZvHEBYghHKm0AaNWm8gBwDmn/ewgj1iPNARVWoSpSbXVzZ1HM4TpKH5idEY2bgqm6OMkx5oG2P8AfilTc/SGz03fGFjhWzvLnRJPQeSL7RaT/ph7ag/MWElttwJAk23WVej2fe4+EF3Lf6Jdyez931E2ApeNvNwHnunkubfqPFd4YSWNcY5j+a3H4LbdlOx9QB3fsy0n04vZ5ktILeGmv1VlvYStQP8AoPoVqYdmbRxLDYmPYrMhw6ack2ExvsmWWq8+b2oxLAG5ogAQQJ96S3WK7FVqj3PfhWZnuLjFZjhJM2LmzHCdNF1D48f6UmWGu8q8YDE8MVjuoSFNVrzZdocqQarHdJd0sfSHKllU/dLopIHiANVnCutHBMNNdYIK1POl1oXRquU3J7glMvbMqwYAE8eq0NYZhPL91l8JVyuBgLUYN8t6H46fNLTwRwNQOpCbiMpHEaH3Iz2Qx9J7XYLGMa/uhADxIfR1Y6DrltPCAdxWcwNbKSDv+P38FZxWBbUyvzOp1GGWVGmHN5cwlPG7q/wuwD4dTplm+1R5YR+kut/SQre0Nmfh6AawDIwNDQPygWAjhoFkNkdo8UyGS14A9pj+6nrSex7Z/THRGHbUq1PbPq8v88oa1s9Q7ojsdX9oDWexpfJBIOUAw5w0Iad073aDmYC8+2tXc5znO1J03ADRrRuaOHmZJJW22ljGtBLnSd5Jk/45aLIYjBOq1C4tLWTIkEF3kd3NGX9he/QRSoTdSigUXOCjcmGjH5Udl0rYKm3OM4OXfxjjotXQ2bRyhzWty8XCbcy5CcHhznGUuDtxBhHMTs2o5kZjNrH6gBLaMgNtDaLQ0sptERGgiOQWcrUZ0RrH4B1O7xlGkmw9dFWfhTGiadEyAauCBVZ2yxwRLabXtGg46Ai3EGxVensx1cTRk8aYJOU8IJmJ0Tk0ptys0hEqmDeaPiu12mW8ngY+BQursx9MxUa5h5tN+nFW8BtCpRc11Ih8f+1VzFp/SWlrh0BHmhcd+jY2S/6hXZHZys8EMqUopxmm0ToOJXpHZvZjqNN1OpRbUqFstyOpt4xnOYG53wsBg+3VEE95ggx5BDsmJqNmYOlVrouOK0ew9pOrmcPSazXxVsUaxYP/AMqQaSI0zOjqhf42U/1WzX+f26vl8etTcavZW3mta5mJoVMMKQJzPOalr7LXkSTJs0TyVjAbWbicz6dIspiMjn2L9czso0AgR5oezY7XnvMS813j+fw02cmUx4QOsrPdo/4gtYO7wkEixqwMo3Qxujupt1TXLHWo5sryegzyPokvCa23a7nFzq1Yk/8A2OHuBhJS6J8QNR2Y51mgk8kquz3NJBBB5rTbI20xgyuYBxcBPqjYo0aw3O9x+oVLbEMZK87/AA/Fd/DLbYrsgTen6HX90IxGw3s9ppHOLeq3LZ9M/wDh1w0UXOAIXDguSI6CDRTDRRj8JyTTguXuWEJbZTsuFbOBTDs87pS00RUzC0OyMVOpsBEcuQ5aoD+EeCiGA2ZiHEd3RqO5hpj1NvehT4tK/AfmB+90FTGp4YcocJ2Zx9Rtwyk3/e4yOjGAn1RbCfw8Jg1sRUdyY0Ux/ccxSbikxoWcYxgkuy85hEcB+JriKLTl/nd4G31gm7vII5szsnQoOD2tBeJIe7xvBtBDjJB10hHGOdrdziPaJ9BKW5fo0xBtm9lWMIfUPe1J1PstPFrfmb9FfxezQ/XhF9xvdXC+XXtbT4mOqfSqzwgTc+5J2r0zNfs2Yka8CEOq7Fe3VvpBW3xFB1spHEzcHiLGQmCkS7cBfQXPWfu6PKl4ysD+HI3dJsfei+z8U4ENImbcT+61LKDTq0HqPWEx+BbJIEcCAPejyLx0yvanZNGrRL6znUxSa5wc1+UAkb2mWmbC45TdBdg7C/EUG1aLzTqMLqZc2DTflynNkMsm8Hw6g77r0CrQGW8fXyUdBoiGgNAm2UNvwiLaz5o8rotjHbQ7FVKjY77xTcuDXN5Q2mxiCYvsPjcORUoVRVc3c0BruYyn2geE+S9Ocy1lx5BMEwee5NMrC2R5zge19J80sazIZg5mksDuc3b56cVPX7I0zenlyPuGuOekebXi7TzErVbe2HhKrZxPdtt//RzxTeOjybjS1wvMts4E0Gmnhcf3lJxuxjnDTSS239pvvCpjN9zoly/ZnaHZtKk9zalRpygHKajXVADpkqNs8cjB4oNs/aD6FQPw9QGPyuMGDuv8lVZsx1wXNE8BdTUtnAEEumOUBX41C1qcX21xFbD9045Wn2tA4j+UkajyQCrXjVNqdYVKrSnUlSviyp55MZNJzj28UkNOEHEpIfj5E+fFqG4UyrmGw5kbuei1dLsy0a5nRreAiWF2S1vstCNqeMUdltOUS9x4AgTHWZ/wixpAjXX7up6eHy3Me6dFM0xeLdOKnVoGV9kMdpTaTwy+uiYezdE3yR0J3e5aOh6eWvDyTaVJo1iOAm3RL2ozg7H03fldH6v20XH9jaXB390++FoyzWJPKbJCoNDH3qFt03QFT7I0Ju0m38xVqn2Xw40pt85I87oxSqi/wldLp037+HnqeiF2MVcPs1jIDabRA3NA+Sttpnf5b/L4J5BAjnr96Lr2HUGRppu+aGjSkGaXnpPy1UbmEE+VvfZPDOcffuXSBOt9288bBbR9mNtzn7CkDRJH35pwfPkY+wuPZppAPTz6oNs3vTOmn2ddVwiRIt9eqTqZmfv9k8MiAQRNxw9Qs20baeS82vvtfdBUjMQN8zvHDkuOp9OPoo+6aCCddf8AKGh2tOcOaip1wCZt137lC6n4pa4ibumCP2XXUp32HAD4rSBaljhp77qJ5awEuIaGiXOJAAG8mbAJU2hrem7Sy8x/iJ2gNSuaDSRTpEZh/NUgO8XENkADjJ4Q+GPK6JctDW1v4lU25m4dnecHklrPIEZnX6DmsntDttiqszVLAfy0/AP7ru96z7qqYXLrxwkQuSarWkybk7yST6m6c13NVwugq0idp9R11G564So3FMnXXVFC9yTionvRStIuXE3vFxZPT6AFPdOvnM7uinbRy2Nrb/voqtOg62Z2h4Kw5km5n6DeuB0RIKIjxRytYpzaYi59bBRh8NibTPmV0ibDjOvyQUlSB27TnqU7uTGp4TEb+BUDWuNtOP06XViLDW25BSVxrI4JkgNgARrNlKY4GDw3dUwskQInmLX3ygaVMWdYNpix+9E1uF8UnNbQAkN4abioO+g+0PnyUVbHAH2gJnmtoV8vJ53vA+/VcfLd1z0FunBVG7UbAnpYQDwClo7QDnZeOgibjdPRbRtrRqE7pm27fYXPNWPwVQG0DdJINvros7iNqVHP7vu3UzAcc0aboIkR9EY2TUe0+IOLSBDgC7Kd8gXgm88088fWy89L52e8XgHjfX7+SifhnNu4SDvtbkR5orSrtj2p9Z9E9rZJMRu+wk4mmVA3gASNXG5m1uW5ce6+mg8v2Xdo0ny406VhOYZmnzDZ4XWb/wCuPm8enwI1W0bk0Qq2HTTX3prniZuOXVABtpx0jpE+vFRHa77gm862Q4hyaBz27vjbpzUJxIaJdAvM8rRYarOnaLou4/DVV3YmbZh1JgeZNgjxDkObQ2lAEaOn06bl4/tiqXYiqSZJqvk8fEVuHVAevMLA7Rd/rVP1u+JVvHNUlu1dy4AulJdCVKVwuXCVwlNKWk4qMlIuXCVtp0wqKoVI4qF7v2TbSqMv6pJEJIEfQZu4gH5W4wrFJsDK1w52v01XQRbn0n9l0ATK41ZXBTm0n0Fk4UspzXO7RPJABiOsLuYxcmClUlddmJJLrnjJPS2+E5jTmsRPOd3wXBB09V3u7OvoePG4jl9UFZUoeBycPvVU8U5wMkny0UtSrMjWQQZ3cbbkPxfD6/4W0bavXrZtQq+cfT6JuciZMm6iEnVEdpDXN9VyhjnU3942HZdzswg30c3rwKYXRY+4rhBjlojptp9k9sW1Krm4puR5JLXNBeC0XDDvzAWG48t+g2f2wa2q2m6i+m15Aa51jewJbGk8CdVkiAHh+TMW8IzC2rZtPXVFNubZ/EUQxrajHC+csayDESMriS6NNE+9zVDU3t6PKzn/AKudndloVHUmkjOJmAYzZYiJB3rzqphK/wD8mrmP5hUfmtaZzTMb9VpNk7ffQYWua9xMQ9pYQSBAMPMtMDmk1D8l7bHaao9wNFre6LfztcXOJ3wHiByM6oBUebzqTM5Yv0Gl1fo7RBc45YzbpmB81b8BMiJjhf70QbewLP8AuURo4Jrmy7NMcteOlkzE7OJJyDU3AFhKt0vAwSN0GI3IbZGNmsI3+oHuQvHUAx1hbeZt5K/isWGt4ki3MIGcUTNkZAtR1XcFh9uUcld/BxzDo6/xkeS2r6g9EF25g+9bIu5unMbwqY9Um2WDtxTS8hNvzKa4ngfRWBI4ppUDnngfRM/EDfbqmTqw5NcVAcSOIXBXtqttOpJ6KNyY6oozUW2n2fKSjLkkNwOL6ExQsP1K3SH35BJJc/0aLGJaJHRcw+o6JJJTxyp7Ss0W2XEllYirC7fNVtoewf0/VJJCKBTBZqhabHquJJq0cdu6KFhv5LiSMFINR5qSpuSSRb6NeLJrtPP5JJIYsTdCuVnkRBOiSSLQTwbzk1OnHkgFeqc2p9V1JCDUWYyL8fio3apJIhVao4yfP4quF1JapsdtW2IdHI+ZF1G0pJK+AU86KlWGqSSekyDqp0UTwkklzPDC4z5J5d8kkkl9ie02SSSUCP/Z"/>
          <p:cNvSpPr>
            <a:spLocks noChangeAspect="1" noChangeArrowheads="1"/>
          </p:cNvSpPr>
          <p:nvPr/>
        </p:nvSpPr>
        <p:spPr bwMode="auto">
          <a:xfrm>
            <a:off x="112713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056" name="Picture 8" descr="http://t0.gstatic.com/images?q=tbn:ANd9GcSUzKXIYIbdmEo5MiPBon2LXjQcwsn9qIbapnFMy5aVuvBspzwMF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1600200"/>
            <a:ext cx="2438398" cy="2438400"/>
          </a:xfrm>
          <a:prstGeom prst="rect">
            <a:avLst/>
          </a:prstGeom>
          <a:noFill/>
        </p:spPr>
      </p:pic>
      <p:pic>
        <p:nvPicPr>
          <p:cNvPr id="2058" name="Picture 10" descr="http://t2.gstatic.com/images?q=tbn:ANd9GcQgfjeVFFoUJlAfWr13AzqXKW1RBiKSRdOU-FSMKKtPLRowDZ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5486400"/>
            <a:ext cx="1562100" cy="1165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a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th-T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เปลี่ยนยาง</a:t>
            </a:r>
            <a:endParaRPr lang="th-T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625609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ยางสำรอง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spare </a:t>
            </a:r>
            <a:r>
              <a:rPr lang="en-US" sz="4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endParaRPr lang="th-TH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Battery  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ออกเสียง </a:t>
            </a:r>
            <a:r>
              <a:rPr lang="th-TH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แบท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th-TH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ทรี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ไม่ใช่ </a:t>
            </a:r>
            <a:r>
              <a:rPr lang="th-TH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แบต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th-TH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เตอ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รี่</a:t>
            </a:r>
          </a:p>
          <a:p>
            <a:r>
              <a:rPr lang="th-TH" sz="39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แบต</a:t>
            </a:r>
            <a:r>
              <a:rPr lang="th-TH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หมด ห้ามใช้</a:t>
            </a:r>
            <a:r>
              <a:rPr lang="en-US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finished </a:t>
            </a:r>
            <a:r>
              <a:rPr lang="th-TH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 </a:t>
            </a:r>
            <a:r>
              <a:rPr lang="en-US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 </a:t>
            </a:r>
            <a:r>
              <a:rPr lang="th-TH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 </a:t>
            </a:r>
            <a:r>
              <a:rPr lang="en-US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</a:t>
            </a:r>
            <a:endParaRPr lang="th-TH" sz="39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ใช้คำว่า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เช่น</a:t>
            </a:r>
            <a:endParaRPr lang="th-TH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Excuse me, My batteries flat. Could you drive me to the nearest gas station?</a:t>
            </a:r>
          </a:p>
          <a:p>
            <a:pPr>
              <a:buNone/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ขอโทษค่ะ  </a:t>
            </a:r>
            <a:r>
              <a:rPr lang="th-TH" sz="4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แบต</a:t>
            </a:r>
            <a:r>
              <a:rPr lang="th-TH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หนูหมด  ช่วยส่งหนูไปปั๊มใกล้สุดได้ไหมค้า...</a:t>
            </a:r>
          </a:p>
          <a:p>
            <a:pPr>
              <a:buNone/>
            </a:pPr>
            <a:endParaRPr lang="th-TH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AutoShape 2" descr="data:image/jpg;base64,/9j/4AAQSkZJRgABAQAAAQABAAD/2wCEAAkGBhQSERUUExQVFRUVFxQXGBcUFxcYFBUYGBcXFhQVGhcYHCYfGB0kGhYUHy8gIycpLCwsFx4xNTAqNSYrLCkBCQoKDgwOGg8PGiwkHyQsLCkpLCosLCwtLCosLCwsLCwsLCwsLCwsLCksLCwsKSwsLCwsLCwsLCwsLCwsLCksLP/AABEIALsBDQMBIgACEQEDEQH/xAAcAAAABwEBAAAAAAAAAAAAAAAAAQIDBAUGBwj/xABFEAABAgQDBQQIAwYEBQUAAAABAhEAAwQhEjFBBQZRYXETIoGRBzJCUqGx0fAUweEVI2KCkvEzQ1OiFiRUcsIlRJPD0v/EABoBAAIDAQEAAAAAAAAAAAAAAAABAgMEBQb/xAAzEQACAgEBBgQEBQQDAAAAAAAAAQIRAwQSEyExQVEFFJGhUmGx0SIyQnHBBhWi8GKB4f/aAAwDAQACEQMRAD8A2uGDAgwIMR1bOVQnDBgQtoDQWFCWg2g4OCx0E0BoU0BoLChLQbQbQbQ7ChDQGhbQUFhQloDQtoJoLChLQGhTQILChLQTQtoDQrHQiA0KaA0OwoS0BoU0BoLChBEFhhxoJoLFQhoJocaA0OwG2gNC2gmgsKENBEQ40ERBYqG2gmhxoJoLChspgsMONAaHYUOQcNphTxRZZQsGDhAMKeHYUHBwl4N4LChUG0JBg8UFhQcCCeDeFYUCCg3goLHQIOCg4LCgNBNBvAeHYqA0E0G8B4VjoJoECCh2FBwUCBBYUCBAgQWKgoECBDsKCgQcFBYUFAgQILChJEE0LgmgsVCYEHAgsKECBGBk7zVafWSoixco82YfbQK/e2pK3lpWEYnS0skFPMs7GM2+iTpm/Bg3jES98qgoSOxVidiooWxD+6wZ4fnb5TXAEk+sXsouNBlnzh76IU+xsXgPGCXvxO7SyQB7uEkt8CYtJW9qyPVQTY5qFtbEZi2sG+iNJs1WKA8ZKZvROADJllwcsWbjQ56ix1hmq36WlLCWnG4FyW52zeB5ooGmuZsRPu0OYo5vTbzVDqJWoE+8HA4MCLeETpe+kyWR2hQoHQjCT0I+hiCzxEbrFAxRgtq71zFFQQRg0NkqIfuuH6atEah3nmy3AIJYesXA+LZfOE9REZ0bFAxRzFW3alU0L7RiAwunLXujPnaJkze2oDd4a3ZPUPoMoFqIsR0FUyBijEUm2qtScWOWwIstgcs2a4eIdTt+qxlPaAkkNgIwAZM7W5w9/EseOSV0dDeBijnG0dt1KlpSZmBXqsCw5lTWBNr8IY/b9SkHvrewurQBh0zhb+JFprmdPeA8cwnb4T5ffKjYNcgglssP3xjOVO1qifNM9cxSXyKVFIAGSEAEffEwnqYroatPpXlTk3SO44oAXHLtmbx1yS3ay1ozBXdeEZl8vMvC1+kWbJWT2ctQUp1O4KyAA7pVazDJ7eENaiI5aSS5M6digYo5vV+kOZMIEoplqb1bLB/mZ3ZrNEiTv5OSkJKUFQHrKd1XN2BH2Ilv4GeeOUPzI6A8Fijns/fqcwuhL8Eh3ufafT5QZ35nYRdNjcsHNmYvbMjJoW/iVHQsUE8c9rN/prFghLuLPiGbMTZ2YPyeBSb+zcJfAq2ahfINkQ+viYe/iB0J4GKMDU7+zb4BLuQzglh7tjnlcwSt+Z4VlKI4YVBv90G/gBv3gnjEyt/ZntSUMXZlkdMxxaJEv0hSj6yFJte4JB4aRJZYdwNa8B4zX/HMjEzLbiw+TvBUG+Es4+0JBxqwhskeyM89fGJb2PcDP120xTAmasEBwGOIrL+yx73B8hxjKr25U1c0JlDAkkAe6n+JayGHPplxbotkzKlXazyWOhsSNAPdS36NGnp5aUgJSAAMgPvOOZcMfCrNzyxxcMfPuUczdOsBf8TKflNJHwEVdbR1klaU9uVFQJ7i1lgDrib7eNopRdvnEVcg4idFG7i9gEgZ5a+JiDy/Ir81k+J+rM7Sr2i7BU1I4lYCfOJQnbUBsSrxlqPmbxoaGRgQEJyD8BqTbh+kPTpyZaVLUWCQ7/HzP0hb23yQPUzfNmVn751kggTpQ/mBD8bpN9MjF/utvBLrCpKpIBAxEi4zAD6gk38Ix60TdpVQSmwGZzEtD/E/Mnhls5cxFOPw1IhKpupIGGWPemKF1KzOH+xsnwVJcfoOUrXFF1tPaVLTjFMTdrJBHaHS1nZyL5c7xZCrAYoQpLgAgqc9PVt+kY2XscGploJMxYafOmK9ZTHDJQB7KcTqwjREadcpTO7OeRPg3C3lFGSdVRWxapjlw46GAkl8yf5jAljRwf04QtSTw+N+Zipyl1EM/hxkRYacNMvGGaigSoWSH6DqztEwSyfC98tfLIQoJDW5tl+ULbl3GQRQJDOnjqfy6QkbPBU+FzzwnPS4iwT9NeP2ICreOVvyES3su47IP4EE96UixLd1OhYGwgp1BLSjEUAMCVElkhIBJzPKLBQL9fra0YHfjeLGfw8s91J76veUPZfgPn0hwlKTosw4nklXqM0tOmtqX/wpAVhGbqObAcSLngGGsdGovRzJqChayrCkABKGSltDkdGvHGtl7Z7GYhQJOAkuq4A9ZgNLx1bYm+2Bu+AlhYv1i6apHQk/0x5I3NJ6PaKVJUkyhMBDlSrTEhj6qkszXyaOUekLdEU0z/l0rmCd6iADMIOrEZhmIs5fVo6LsrfvtlKVLkzVpS8szAhpTliDiJy49RxjS0CWDqufkOA5RG31FjuLtnFdjbkzEygqeiaJhchkgYAWZLqSS9ntEsbqof8AzdL4QWOYZm8Y6/8AjJbsWg1bKlLuEp8mhXLoyjLh2pW2cbnbogg96aH1KMi99YjzN09DNUessN846+d3wq6HA0Lm46HpEKp3fnJ9VT9XHx/tEnKa6lEtO0cpVuvcEzA44ot19bOGlbrqwN2qCTqUqHhl9tHRaozZfrpKbm5uPPKI52kHYi3hnw+cLeyXX2KXGuZzxG7EwAHtJdtO/pl7EOq2BPu8yUQcu+Qz/wAsb5NWg5gPzAP94amVMv3Uf0iB5n1oWyjDSd36hAzlK6TU/X7aEq2LP9xKlZ2mS7Xy9bpG4C5X+mnXTq0InCTmUCwGTgv4Qb58+AtlGKOx5zA4C+uEpLDwMJkbDmh3lLJOb36XHn4xuDSSD7J53V9Yb/BSmDJP9Rh75hsmSXPCPWLBgQ7Mf0hpNek5rT5j84yqdopNzgJDey/mVRJRtaWbKYWPsp8rJd40+W+ZDZZrEVAZwcWrpNv1hn9qJB7xA5GMUrbaAe6jDze/OwDfGIe0K7GWDhPPM9fpC8uu5JY2zoB27LSQEkzFKc4ZQdTC5LvazxmN4NvmoKZcoFnHIqUdTwbIeJillUjy0qQrviYpJS7MCElBB5/vB/LziZSUqkKNlJWwZV2GigW0KSRkYlHAou0WLGomn3VmyxTqlJeWs4VKmWKlF7EAjutkM2d9Yv8AZnZSgmWi17k5qVe6lcb584wNBV9ksE5ZF+B+wfCLmdvdJawe3B7jKLXii1RJqzS7CqcRmTz/AJ0zu2/y5f7uWOjAn+aIm/G01JkJlpLCYou2ZSm7W0JKT/e+UVvHMSAhAKUpsBhYgDIQVTtHtkDtpxBTiKU4XazkPo7ZcWyzGWOne3tNipl5sjaEzs0i1mF/L6RrtmVZVLSpXrEMbjMFo46dpLFhMYcgY0mwt5TKkkpSuZ39b+zf1Q4OXnFmpg8kUlzsbXA6LMnEff3Z4aVV3Ya/Z+UUVLvPjSSuStItYqSD4YikkNqxiQjbUkhyoJL5OCrnd88uOsYfKZexWXH423O93y4QRrmzs55uOfkYrZc9KkgJTMWC5BSkjV8wkgs3whupUZaCsoUEDQkOTYAAZkktprDWjzJW/qOKlJ0kN707y9hLKUFpq3Zm7gyK3GrWHPpHN5tMoglwLPc+XjrF/W7EqFkz5ycKSboJ74SMu6cgImbJ2BSzlHtlL7UZoHqs7WKb+HKLsONqSid3crBpnLrav/fZGLppLqvkOEX6qwuFJYgEBSdRY6cmMalW7+zEi5wm/rLWk+SlgxW1u6aFJMylPcT6xxKMsjW5BJtoCrhwjRP8KqSOdCdyvibncKoWuWE3EtTLA5JUcRPAYg3XpG13g2yKalWsXVhZI4qNh4a9AYpd0tjpkSUMw7qbgEA+0Sxyd+WQjM7070CbPUhJ7sohAa+JavWYcnA6vGOTpNo0zkoQ2mMbJ2lULU6CqYrMjP8AtGppd6VpQUzAUq1BjF7vbXTJnzUgkXSWLWBSFAuOp0iz3l2oDLxWUSQw4c7MWy1i6GKTjt9Ddh0spw3v6eZvNj73JUADkwi3/bCVrASY4DI2pNVeW5bPC5aG17/T6VRwjvnLG7J5trFMU26MU4xi2z0NtOrkSU4p02VKB/1FJSFcmJvHNdu7y0EycJdModqogYwUopzxdSyALDMBnjkFdtebUTDNmrVMWrNSvkOA5C0JRMjZuYvmYpSvgdPl1gN0l3cOkuHu9xYZfCDL8eGdgen99NYwmyNqFBwYmSrySdDyfIxqTUkpuz3LvYg6MPVYacxxjDmxbD+RklwdFuJjAXGWhyOp5jLKDQq7ZsWYZ52Z/u0QqWpc3HEsC7BwCeGb584flzbjW3A2Izt1Hz1aKOYD8ypYM17MXseAz5w1+LV/F4fG5z/vA7Vmvm7ZN8mOfxhuejJ3B6DroOJMOhnFHgYoKBHYNA6pPDg/6QjGRrBkw7SUpmzEywUpKiACshKQ/FRyHOACXsP95UISoYkkjEnIEJ7zOMjbPnG/VRUZ/wDat0nzBGI2Cns6ggscIUHSQoPlYixEaj8aOflGLUaieOVRf0PU+EeHafUYHPLG3fd/Lsyd+zaL/p5nhUTPpBfsbZ//AE83wnn6RFTVA8fIwr8QOfkYp83m7+y+x1P7Nofg/wApfcm/sqgcEyagkcZwUPJSS8NT9jUKiGkzGGYxyw/j2Rb78Y4qRx+cLFQOIg83m7+yD+yaH4f8n9x1Wx6H2aVXVU5/gmWHhxNNTjKR4GYtvINDAnjiPOFCZzELzeXv7ImvBNF8Pu/uPYJI9WmlDqVn5qI+ELRVFJBRKkpbglI/+sxHCoPFA9Tlf6iyPhWkjygvRP6lhP2vOmAJWslKR3QSSE65WDRX1omKZlqtw7rc+7fygwuDxxWpzu7NXlcOzs1w9PoI2ZugqpU34uXJ0aYkKmqJyCUlWNXB/neNVL9DdOslU2umEBgrDgSlLZodRU2YscnyvGekVi0PgUpLhjhLEjhiHeA6EQqqqe0bGxCQyEN+7ljRKE5DrmcyTGhZ5V+Lizh5/B9qbWNqMXx/31LGfuhseUopTMXNUnMdrr/IBE/ZG8EuUTYJGSQ1kJ+vOMRtnZqJgBCRjsAQG84zkygUCzkciTFqTyKzn5/D3glXNdzrG9fpAlyZLSpiVTJlkpGaf4jwGt+Eck2rtA4kdmrvOVEvqeMWuwtiknGoAgZZXPHwjX7N2RIWppiAqyuV2OH4tEYOpbKRcvCJZce8c67Kr/k5/s6rV24UpTu2JROgzfwEJrt61KWrCBgxKwg54X7r6uzQ9tXZyBOKSSlCkhQCQ5OhHRwfMRcbHpEAEIlJQ1yqbdRHRn01EaoNOO1fA403qMWR6eLfBtcAt3toGYn/AAlJA9oOEglr/DN+EQN9pzTEIKSFJxKuM0rbD8jGkXObVSlAAgsyQDkUjLK4PeHSMTvBUJVUzL5ML5OAMTfzYopSi8txKdTjnHZlk5u3w6r59yLLVDoVDCVgcIWDGszEhExm5fYjeypoUEe6plDXMOwtbMfd458kOwAJUckpDk9AI2u7omplFMxJQQ5S5GJrWLG1y41z4Rk1dbJVkRNmkpuhu81n9RwwYDgWF3+MLNQoEqAfQjgXxJOeo+9YTMp7Fn7vHI+6H4fesRkSVkXVibNkgkgANcWY5PZuEc+LK0TRVB2Nj4FnBY/fGHQpRJZSdHBVh6adYhlIAS4wgmxPCz8Hb7zhSlJf1ybDJJ5+6D9mJEqOSwoCHaalVMUEpDk5ARNkASZpSqWhZSWIUSxI4FxHXLxuRRhYurCocclcL6GJiaVUkglIOAhYJL3to2Rtnw89RR1BWn/l0y0qT6yVDCtHglPeEV+8QmdkCqYFDGLJQQBYlnJJ0yidEbKnYyGUeh+Yi4xRVbJDqLcPziz7M8DHG1fHIe+8Dko6Rfu/qPSppGUOCqPCGEpMHeMnE7DkmyQKvlC01YiLihyVKfPKC2NUyUJo4wRmJ5eUAGWnMgdYcl1so+2jzES49hXBPixCSjlDgQnl5xJRKQrRJ6fpBr2Biug34HKJxjJ8kNqPcjdmOfmfrCAk8/6jEeopVILKBB5w2JhFnMLaa5og4ruTA4zJGnrPnlYiHcB94/D6RWqmK97Mj5vChMVxPnD3gow48ywwq974CGp1FiuWJ4sx+BiMKhXGD/FK4wLLXFDlh2lTonJCgGGFhyI/OHNn1kxU0IQEE94uSQkBOZy5i0ViqlRFzEjZBVjUE+6B4Ekn5CITzuKbiVZ4uGJtPj0IG0KlZGEsGUpsPjqQ7fSLfdTdVc9RK04ZZS7qUwUygL6qzNgR4CJEjZt+8hy6s8tPvKL2n2sJIwrLsmyEslID+0vNI6M7ZjXfpZ7eNN8jxmvU3mez+Z9QqLY6EVSpTEo7xJ/hLILXsLkC+QEZIbnS56lTHKMZKrMfWOLIi2cWVXvAufMUtJYMUhSRhcGzJbJN/wC+cXuzqYYQItlcHa68SvNNZdlP9KS9DP0/o2kBiVLVxFh8ombG3PlzJvZypaHSFEleVtCouRdhrnGhqJolpKszkBzi63c3fnyUiYkoxTA6krcFOZDskvmC1mPHSKcpc2ZZqMFwRmqj0dTJaiqWgKMwglSZhz1ByLANk4dxaFDdiYhRdBVcF3LjMBkjS5cnjnHSxIU4bCEgFxhL8mILAeBh0I4j78obxpqjHsowdDuiSMS0YS5KUkOLe1qwOl/KAN01gErISL2SDiLkXJTa7/ZjeGWOGV/y/OG58oKSQddW1gWKKHSOc1O7RMzCcgHJUBYm5AGWmjQ2ncmcXwqSgObKfiTYMWF+WcdIRRpTpy6wF0wOo8QDEt2uwUjy1sraiZAbs3JzU7K6ZZQ3tirlz1BQSpBYgmxfhlnrE8bMlH1V/I/IiCXsTgseOIfMGJ+Yx9X7HRfhWq6RT/Zr7lNR1C5agpKrjmUltQ8X9Tt1M6UUrBxFrunTU8xx1vlpF/YansUnxT9RCTsSZ7p/pP5PFsc2PpJGeeh1MeeOXox3YctScSgU5AcRne2Y0i2E9fBB+H5RW0VEZT4mc8HP5RK7SObnqU21xR6nw/aw6eMJWnx4f9kkVJ1ljwI+og/xKdZavC/1iMJsK7WKNg6CzPv7L7DsycggsFA6OP0jO7T26p8CCwFioZnpwEWu0akiUojhFZu1svGrtCHZQCQzlSzy1Zww1KhwMatNhi3bON4tr8kIrHB1fOuA3SbuzJgxLOF+LlZ5tp4xNl7poJbtC/8AK/lHT9m7molgduntZq79liaWjXvEeueJNuA1NTTbxU82tTSy5NLMS6gooko7MBKVKLLN1ZM4tHS4I8o5NmHXuxNQSZMzLRyk/TziRs7fCopV4J6SoDMGyh45GNjtJVKmp/Dj/l5pYoxEmlmPkl85JOQKe7yOUQNp7MRMBlTUkFJKWUwXLU3EZ2IIOSgxiLgnxNODWZsDuEn/AB6FzJ23R1slioBTWcsoHg0ZCtwoWUlaDwLhiPGKCpkzaGd3VEAixSSMSSdW+USztcr9Zldb/OKsuFZeLfHudmHjsoxrY9/oTxMToU+BH5QoGK38TL1lI8h9IGOSf8oeB+jRQ9D/AMi6P9Qtc8fv/wCFk5gBZ4RXASfdUOilf/qHAJPvTR0WfrEHoH3Ll/UUOsH6k0rMOSJypaitDEsAUksbEsQTaIKUyv8AVmj+Yn8odlIlGxnzR4A/kDEfIS5OiWTx7T5I7MoyX7UWFfvTMZrYmyRc9H08H6iKJFTNmHv2T7t28dSfMnnEw9kgsg4uZDE/E/ONFsjZYVhU1yARycZRuxYoYYUeb1GpeWdxBQ0KlIQGYqWkAdO9+WUbCnoFIRzilVJnJny1YMMiUpOYOJSld3FcWAdh1fUAdQNADTlScyk+bPGfM3J2SxUomR3apBOqSVi0oYgNMTgB/Fz/ACxulTOMZ/dPYy5KlKUpKu0SCWfMKfX/ALlRpFSgecTiuHAoyP8AFxGe3ZTFQvkLOwZ7O56trDhmPb7MDzhZTEysbJ6w0mdMKlWSEhsJdTlxdxht1Bh/BaFYYKCyJ2c0kErSAGJCU3N8ipRy6B4ku0EEl4MJ5QxHlNO0Uj2WhaNop0Md/q9x6KYGVTSx/wBroP8AtIjP1/oZo1l0KmSjwBQoeSg/xiFRZpjqJx5HJ01vP78YflVPAj76RtK70Frb9zUAnQLQUfFJMZWq9F+0ZR/wZiucvDMH+1RPwiLwwZqh4lmj1fqINW/rX6k/nAExHA+BiprKGpkHCsLSeC0kHyMM/jJo9kH4RDy3Y1LxeT/Nx/dIu2RxUIPAPfHiIpE7UVqg+ELTtcahusLy7LF4nF9F7r+SxrqZ5arg20MbD0XbMHdWoWkyu06rW+E9QCvyHCMAa4KfLzEdX9FhTMkVCU5mVJUBlZOMH5xowwceDOb4hnjlqUVRoNqbATWyVpFQZSlpCStKAsAWcDvAgEWLcTGZ3R9FwoahU6ZOE7ClQQEIUkXF1Fy7s4YcYd9IEqopaWnrKZZSZc1SJgHqkKHdxJyKSUseZEa+hnrn08mdL7ipsuXNAdiMaUqICuIBMaTlrkYb0mej5dSlNTTDGpKcMyV7bC4UkHO1iMw0VdHLnqpErqZa0TZBRKUpYvNkKLS1E6qlrIDn2VmOr1FSQnEsXSk4jqcL3tqzRyuRv7+Onz5CZQRJVT1RdyVkplKUk2skOMr9YQIqduUfb0+G2KW5SwuXzBOpLf7eUYukBLpZyL+Eb2hmOSeIB8xeMftRAk1SmsMR8lX/AD+ERk3XAuxKLklLkMlB4GCY84tgRwgikaJjKs77HZl4bi6SfoVYPOFBXOLDFBFUT3z7FPkI/F7EDFzEDEeUTsPKLLYW0ESStSk4iQyRz48oksrfBIpyaNQjtOXsV+yKUKUFTDhRxL3bQcT0jpu6+91LTlIMpTlgZhIOFOThGHho7/KMDV165ysa8tALJSOAEancPd1dRM7VKEKRKUkntFKSlSswl0pVlYkNw4xY4qrkYL6I6bvYsLoZhdx+7ULEG0xByOUWOx57yEjikfKIe1ZCl0s0KACjKmd1JKg4BIYkB7gaCD3cmPITyEY5M1Y+RI2crvEaJDeZ/QxPUtrkW5ZiKuTSE4iCQVKJ5HT6w7SUKkYr2PsgkAcSLAufvnKLaRCdNk9FSNHhXhDaQwuIUlXH4xamVClHwggqD6NCFg6CGIJ4GK7BrecKCfOEqfhDAYRSNkSMtbwZpWJIdzrn+kSAiBLkYSSBc584hQWNiXzgwgGJAQ+cEU8oKCyDtDY0moTgnITMTwWAW6HMeEZjafokoZpxBK5XKUoBJ8FhTeDRtAdIWEvrDXDkBzhfoQpDlNnjqZZ/8A0Vlb6BZRP7upUB/HLCvilSY6qVA5MeDQpjBtSCkcIrPQVVA9ybJUOKipPwKT84V6OtpihqkJWsKQ6pSyHw4Fq7qrgOAoAu2R8I7r2L6RgtueiGWt10y1S1tZEwvKN7pJAxAc7tE4y7iaNtN2BLmyJtPNGKVNDEcjqDoci/KM1v9vdT7KkISJRWtQCZcpPdQlKQA5UxwgBgALno5jH1lftemwSVKnIRThGKbKlmbLCCSylYQcYABsRkLtG5/wCKaWsQZPa001wxlzgArFzlTWOd2+JglNRfFkaKjcffORtFKu72ax3ZktRxEJVYLSphiS/IMQx0JwtRuTN2ZMrZ8xKUIUiZIpgCDj7Y4cWF3SyArNtWsI1KKfZlLNM6UuRKXLdKhLKitWik9m5d29kEeUZLeredddOCyCmUj/DSohycsatH0YWAs5ck2/MRCo7OTYWEZLeSf2k9RGQYeOv3yjS0lJOqlCVToUtWrDuoctiWq4A6wnaXozrZJOKSpf8AEh1pPN0v8WiFqyRlJNZMZrW45w+jaC/4fI/WJ03dmcn1pUwfyK+kIXsdY9hQ6pIDcYNiL6Fqz5I8pMinaC9W8oCaxWVvKH00D5iHUUR0DQ1jj2G9TlfOT9SMJqjr5CJNLc5ecPS6dR4n4CLvYO5U+qKuzHdQCSTZLs4QD7xNm82ESpRKZTlLm7ItDTJUtKStKASAVKPdSOJaO3buzKaXLRIp5iJmEZIKVKUc1LU3E66WEcXqdmLknDMQpCgMpgKSBoWMO0MqYASjE6BiKkhQIAzUSPVHOFOO0gi6O6FK1YgQlKchdyQQxJ0GeUV266v3IHAN5WjnO7W0atdTLHbrUe8AFzFqs1yAToLxu9hVSkJKRTT14Zq09wJKQkLIJxYuGhYlvGMmSDTo1Y5KrLulqwUDA6rHQi4Jd3yuCL6iCmVBB71mIzyL6i98zFbuzK7THOZUszFTMSVLclQUAVLQO7LWMJGFPEu9otpVOoFWJRLlxwDtbnBRXY4ma/LgTl0hRS9i3UQCbXHjCJBu4dokhCpCyCx14GHVrOloMK+9YBLxJERImuOcKSqGyb3HiISuc2oHWJCJrQGhopJ0A+LfWDTK8NPsxIgLV9tAlywBa/Uk88zBYD0+fxhASq3C7vnyNhCoYvEka/GFhor6h0gllTG9VLE97ME/fxgIqhZRJSwcg6BiXw+Gj3hDJ5lsINKIOWoEPBgj76/rBQWEIBXz8IjzNpoSWUePqhSj4hKXENTdqIdmX/8AFOP/AIQUBWba3kkpE2VNxISUqQVFJZlpKSU2dQzv84zG7+20VyVnaaKMy2/d9r2faAuSWe4S13Nybwram9E78UMFJNOF0pSULBmJUWxAM+mgLPeNdThK0IxU6w4SShSLJLB0ubWy8IKoZma/0V0M5OKQuZKBFjLX2svl3ZmK3IERlNp+iepluZK0T0i7YcC3zYoUVJV014R0obFkE4k0xQx7xQChXJghYJvFZvfs9UilXPlVFQgyglSUKWVJUcQASrGCoBze5+ESTa6ioxW7vpJmyAJZlU+AEulKBKUGsS0uxNvd8o3G5vpBl16zLEpUtYSVZhSWBAPeAB1GkcZGKonKZONc2YpRSkXKlXIAFr3LD5RoPRFWf+pJQizInJUnXCHKTz9jyiUoxBNncTAKXgikk5tw488xDqGOTeEU0MgT6KWouuXLU3vISSPMRHmbuUswHFTSS/GWkH4CLZaOkAI+9YdAZ4bkUYLinR0dZT/SVMfKLiVThCQlKUpSMkpAAHQCwh4Dget4N/pBx6gUW8m7Eurl4Vd1SXwLAuk8DxSeHjHMJ1LU0E0s6FMQ/srQbFjkQfhyIjtaiNSBFbtunlTJSxNSVpAJZIJXbVDXxdIlGVcAaOQ7D2fNXMUv96GVL7KY3ekzA4KgUuk4gs4nYHhw6TV7UTQy2loVMnrSSJSQVZ/5kw5ISC5JJDsQLxz1MpYnpmU0xICcHZrBUAousKMyWpKsRIUEkaFNmvG42LXyRjkzFldQpSiolKu8pnxOzZFmdgO6IJRt2TUqVEvdhClKVMMoymSUKJKCubMKgorVgJBVZR5doQMjGgCScy/T7tC5MkJSyQABlBxBojY0JEG4GjdLecOYIQLQUAhY4QhGVr9bN9IUW+3gB+fygAaUeNxy+ghwT3sxtCkhoeQjwhoQrFBjxhlCvvzhSC8WFY6ZnI+Ag1L8PnDZUxh1vvwhDGOyJu5bNjl8YE92DHM5ni8PA38PzMKEKgIyu05H84QqcsEWP9MTzCFG8FDsbE0n6gwTuf1hxXDT+8Ie8IZTV1Gs1lOtKCUoEwKViICcYbLCQo2GZS3PKL0QgG3l84TN/L8oAHQYg7c2TKqZCpM0HBMscJY5uGOhDa2hmpmErZz4W4cOpidRD92nmA8FhRTbu7iUlESqRLIWXBWtRWscQCch08Ycpty6aVVGrlS8E5aVJUUPhXiIJUU5AuMw2cXkoOL8/pCF5jrDAOWk6lz0b84Avlxv1+9YarFFIcFiSPtodwMpw+Q1La6ZQAEZXIwS2TmT0AfxsIUg5wZFx4wUAnC93I+/GAHvcnXIQoGw6QhQ7w8/JmgAJZGtv7tA7MDQQuXp96Qak/fnCoCpnbu0ylY1SUlT5h0qLZkkEFWWZcw5P2aFqRM7qVINiEgko1QT1ALjJhxMWCkj4/QwlX0+RhgJSEpYDOCz1hJUXA5/kfpAP6fGFQDrjIvCCnygLH34QAYdAJUjhCVC2cKmDKGQosnmfr9IKAdK/CEQsZjm8ICiwgoD/9k="/>
          <p:cNvSpPr>
            <a:spLocks noChangeAspect="1" noChangeArrowheads="1"/>
          </p:cNvSpPr>
          <p:nvPr/>
        </p:nvSpPr>
        <p:spPr bwMode="auto">
          <a:xfrm>
            <a:off x="112713" y="-852488"/>
            <a:ext cx="2562225" cy="1781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28" name="AutoShape 4" descr="data:image/jpg;base64,/9j/4AAQSkZJRgABAQAAAQABAAD/2wCEAAkGBhQSERUUExQVFRUVFxQXGBcUFxcYFBUYGBcXFhQVGhcYHCYfGB0kGhYUHy8gIycpLCwsFx4xNTAqNSYrLCkBCQoKDgwOGg8PGiwkHyQsLCkpLCosLCwtLCosLCwsLCwsLCwsLCwsLCksLCwsKSwsLCwsLCwsLCwsLCwsLCksLP/AABEIALsBDQMBIgACEQEDEQH/xAAcAAAABwEBAAAAAAAAAAAAAAAAAQIDBAUGBwj/xABFEAABAgQDBQQIAwYEBQUAAAABAhEAAwQhEjFBBQZRYXETIoGRBzJCUqGx0fAUweEVI2KCkvEzQ1OiFiRUcsIlRJPD0v/EABoBAAIDAQEAAAAAAAAAAAAAAAABAgMEBQb/xAAzEQACAgEBBgQEBQQDAAAAAAAAAQIRAwQSEyExQVEFFJGhUmGx0SIyQnHBBhWi8GKB4f/aAAwDAQACEQMRAD8A2uGDAgwIMR1bOVQnDBgQtoDQWFCWg2g4OCx0E0BoU0BoLChLQbQbQbQ7ChDQGhbQUFhQloDQtoJoLChLQGhTQILChLQTQtoDQrHQiA0KaA0OwoS0BoU0BoLChBEFhhxoJoLFQhoJocaA0OwG2gNC2gmgsKENBEQ40ERBYqG2gmhxoJoLChspgsMONAaHYUOQcNphTxRZZQsGDhAMKeHYUHBwl4N4LChUG0JBg8UFhQcCCeDeFYUCCg3goLHQIOCg4LCgNBNBvAeHYqA0E0G8B4VjoJoECCh2FBwUCBBYUCBAgQWKgoECBDsKCgQcFBYUFAgQILChJEE0LgmgsVCYEHAgsKECBGBk7zVafWSoixco82YfbQK/e2pK3lpWEYnS0skFPMs7GM2+iTpm/Bg3jES98qgoSOxVidiooWxD+6wZ4fnb5TXAEk+sXsouNBlnzh76IU+xsXgPGCXvxO7SyQB7uEkt8CYtJW9qyPVQTY5qFtbEZi2sG+iNJs1WKA8ZKZvROADJllwcsWbjQ56ix1hmq36WlLCWnG4FyW52zeB5ooGmuZsRPu0OYo5vTbzVDqJWoE+8HA4MCLeETpe+kyWR2hQoHQjCT0I+hiCzxEbrFAxRgtq71zFFQQRg0NkqIfuuH6atEah3nmy3AIJYesXA+LZfOE9REZ0bFAxRzFW3alU0L7RiAwunLXujPnaJkze2oDd4a3ZPUPoMoFqIsR0FUyBijEUm2qtScWOWwIstgcs2a4eIdTt+qxlPaAkkNgIwAZM7W5w9/EseOSV0dDeBijnG0dt1KlpSZmBXqsCw5lTWBNr8IY/b9SkHvrewurQBh0zhb+JFprmdPeA8cwnb4T5ffKjYNcgglssP3xjOVO1qifNM9cxSXyKVFIAGSEAEffEwnqYroatPpXlTk3SO44oAXHLtmbx1yS3ay1ozBXdeEZl8vMvC1+kWbJWT2ctQUp1O4KyAA7pVazDJ7eENaiI5aSS5M6digYo5vV+kOZMIEoplqb1bLB/mZ3ZrNEiTv5OSkJKUFQHrKd1XN2BH2Ilv4GeeOUPzI6A8Fijns/fqcwuhL8Eh3ufafT5QZ35nYRdNjcsHNmYvbMjJoW/iVHQsUE8c9rN/prFghLuLPiGbMTZ2YPyeBSb+zcJfAq2ahfINkQ+viYe/iB0J4GKMDU7+zb4BLuQzglh7tjnlcwSt+Z4VlKI4YVBv90G/gBv3gnjEyt/ZntSUMXZlkdMxxaJEv0hSj6yFJte4JB4aRJZYdwNa8B4zX/HMjEzLbiw+TvBUG+Es4+0JBxqwhskeyM89fGJb2PcDP120xTAmasEBwGOIrL+yx73B8hxjKr25U1c0JlDAkkAe6n+JayGHPplxbotkzKlXazyWOhsSNAPdS36NGnp5aUgJSAAMgPvOOZcMfCrNzyxxcMfPuUczdOsBf8TKflNJHwEVdbR1klaU9uVFQJ7i1lgDrib7eNopRdvnEVcg4idFG7i9gEgZ5a+JiDy/Ir81k+J+rM7Sr2i7BU1I4lYCfOJQnbUBsSrxlqPmbxoaGRgQEJyD8BqTbh+kPTpyZaVLUWCQ7/HzP0hb23yQPUzfNmVn751kggTpQ/mBD8bpN9MjF/utvBLrCpKpIBAxEi4zAD6gk38Ix60TdpVQSmwGZzEtD/E/Mnhls5cxFOPw1IhKpupIGGWPemKF1KzOH+xsnwVJcfoOUrXFF1tPaVLTjFMTdrJBHaHS1nZyL5c7xZCrAYoQpLgAgqc9PVt+kY2XscGploJMxYafOmK9ZTHDJQB7KcTqwjREadcpTO7OeRPg3C3lFGSdVRWxapjlw46GAkl8yf5jAljRwf04QtSTw+N+Zipyl1EM/hxkRYacNMvGGaigSoWSH6DqztEwSyfC98tfLIQoJDW5tl+ULbl3GQRQJDOnjqfy6QkbPBU+FzzwnPS4iwT9NeP2ICreOVvyES3su47IP4EE96UixLd1OhYGwgp1BLSjEUAMCVElkhIBJzPKLBQL9fra0YHfjeLGfw8s91J76veUPZfgPn0hwlKTosw4nklXqM0tOmtqX/wpAVhGbqObAcSLngGGsdGovRzJqChayrCkABKGSltDkdGvHGtl7Z7GYhQJOAkuq4A9ZgNLx1bYm+2Bu+AlhYv1i6apHQk/0x5I3NJ6PaKVJUkyhMBDlSrTEhj6qkszXyaOUekLdEU0z/l0rmCd6iADMIOrEZhmIs5fVo6LsrfvtlKVLkzVpS8szAhpTliDiJy49RxjS0CWDqufkOA5RG31FjuLtnFdjbkzEygqeiaJhchkgYAWZLqSS9ntEsbqof8AzdL4QWOYZm8Y6/8AjJbsWg1bKlLuEp8mhXLoyjLh2pW2cbnbogg96aH1KMi99YjzN09DNUessN846+d3wq6HA0Lm46HpEKp3fnJ9VT9XHx/tEnKa6lEtO0cpVuvcEzA44ot19bOGlbrqwN2qCTqUqHhl9tHRaozZfrpKbm5uPPKI52kHYi3hnw+cLeyXX2KXGuZzxG7EwAHtJdtO/pl7EOq2BPu8yUQcu+Qz/wAsb5NWg5gPzAP94amVMv3Uf0iB5n1oWyjDSd36hAzlK6TU/X7aEq2LP9xKlZ2mS7Xy9bpG4C5X+mnXTq0InCTmUCwGTgv4Qb58+AtlGKOx5zA4C+uEpLDwMJkbDmh3lLJOb36XHn4xuDSSD7J53V9Yb/BSmDJP9Rh75hsmSXPCPWLBgQ7Mf0hpNek5rT5j84yqdopNzgJDey/mVRJRtaWbKYWPsp8rJd40+W+ZDZZrEVAZwcWrpNv1hn9qJB7xA5GMUrbaAe6jDze/OwDfGIe0K7GWDhPPM9fpC8uu5JY2zoB27LSQEkzFKc4ZQdTC5LvazxmN4NvmoKZcoFnHIqUdTwbIeJillUjy0qQrviYpJS7MCElBB5/vB/LziZSUqkKNlJWwZV2GigW0KSRkYlHAou0WLGomn3VmyxTqlJeWs4VKmWKlF7EAjutkM2d9Yv8AZnZSgmWi17k5qVe6lcb584wNBV9ksE5ZF+B+wfCLmdvdJawe3B7jKLXii1RJqzS7CqcRmTz/AJ0zu2/y5f7uWOjAn+aIm/G01JkJlpLCYou2ZSm7W0JKT/e+UVvHMSAhAKUpsBhYgDIQVTtHtkDtpxBTiKU4XazkPo7ZcWyzGWOne3tNipl5sjaEzs0i1mF/L6RrtmVZVLSpXrEMbjMFo46dpLFhMYcgY0mwt5TKkkpSuZ39b+zf1Q4OXnFmpg8kUlzsbXA6LMnEff3Z4aVV3Ya/Z+UUVLvPjSSuStItYqSD4YikkNqxiQjbUkhyoJL5OCrnd88uOsYfKZexWXH423O93y4QRrmzs55uOfkYrZc9KkgJTMWC5BSkjV8wkgs3whupUZaCsoUEDQkOTYAAZkktprDWjzJW/qOKlJ0kN707y9hLKUFpq3Zm7gyK3GrWHPpHN5tMoglwLPc+XjrF/W7EqFkz5ycKSboJ74SMu6cgImbJ2BSzlHtlL7UZoHqs7WKb+HKLsONqSid3crBpnLrav/fZGLppLqvkOEX6qwuFJYgEBSdRY6cmMalW7+zEi5wm/rLWk+SlgxW1u6aFJMylPcT6xxKMsjW5BJtoCrhwjRP8KqSOdCdyvibncKoWuWE3EtTLA5JUcRPAYg3XpG13g2yKalWsXVhZI4qNh4a9AYpd0tjpkSUMw7qbgEA+0Sxyd+WQjM7070CbPUhJ7sohAa+JavWYcnA6vGOTpNo0zkoQ2mMbJ2lULU6CqYrMjP8AtGppd6VpQUzAUq1BjF7vbXTJnzUgkXSWLWBSFAuOp0iz3l2oDLxWUSQw4c7MWy1i6GKTjt9Ddh0spw3v6eZvNj73JUADkwi3/bCVrASY4DI2pNVeW5bPC5aG17/T6VRwjvnLG7J5trFMU26MU4xi2z0NtOrkSU4p02VKB/1FJSFcmJvHNdu7y0EycJdModqogYwUopzxdSyALDMBnjkFdtebUTDNmrVMWrNSvkOA5C0JRMjZuYvmYpSvgdPl1gN0l3cOkuHu9xYZfCDL8eGdgen99NYwmyNqFBwYmSrySdDyfIxqTUkpuz3LvYg6MPVYacxxjDmxbD+RklwdFuJjAXGWhyOp5jLKDQq7ZsWYZ52Z/u0QqWpc3HEsC7BwCeGb584flzbjW3A2Izt1Hz1aKOYD8ypYM17MXseAz5w1+LV/F4fG5z/vA7Vmvm7ZN8mOfxhuejJ3B6DroOJMOhnFHgYoKBHYNA6pPDg/6QjGRrBkw7SUpmzEywUpKiACshKQ/FRyHOACXsP95UISoYkkjEnIEJ7zOMjbPnG/VRUZ/wDat0nzBGI2Cns6ggscIUHSQoPlYixEaj8aOflGLUaieOVRf0PU+EeHafUYHPLG3fd/Lsyd+zaL/p5nhUTPpBfsbZ//AE83wnn6RFTVA8fIwr8QOfkYp83m7+y+x1P7Nofg/wApfcm/sqgcEyagkcZwUPJSS8NT9jUKiGkzGGYxyw/j2Rb78Y4qRx+cLFQOIg83m7+yD+yaH4f8n9x1Wx6H2aVXVU5/gmWHhxNNTjKR4GYtvINDAnjiPOFCZzELzeXv7ImvBNF8Pu/uPYJI9WmlDqVn5qI+ELRVFJBRKkpbglI/+sxHCoPFA9Tlf6iyPhWkjygvRP6lhP2vOmAJWslKR3QSSE65WDRX1omKZlqtw7rc+7fygwuDxxWpzu7NXlcOzs1w9PoI2ZugqpU34uXJ0aYkKmqJyCUlWNXB/neNVL9DdOslU2umEBgrDgSlLZodRU2YscnyvGekVi0PgUpLhjhLEjhiHeA6EQqqqe0bGxCQyEN+7ljRKE5DrmcyTGhZ5V+Lizh5/B9qbWNqMXx/31LGfuhseUopTMXNUnMdrr/IBE/ZG8EuUTYJGSQ1kJ+vOMRtnZqJgBCRjsAQG84zkygUCzkciTFqTyKzn5/D3glXNdzrG9fpAlyZLSpiVTJlkpGaf4jwGt+Eck2rtA4kdmrvOVEvqeMWuwtiknGoAgZZXPHwjX7N2RIWppiAqyuV2OH4tEYOpbKRcvCJZce8c67Kr/k5/s6rV24UpTu2JROgzfwEJrt61KWrCBgxKwg54X7r6uzQ9tXZyBOKSSlCkhQCQ5OhHRwfMRcbHpEAEIlJQ1yqbdRHRn01EaoNOO1fA403qMWR6eLfBtcAt3toGYn/AAlJA9oOEglr/DN+EQN9pzTEIKSFJxKuM0rbD8jGkXObVSlAAgsyQDkUjLK4PeHSMTvBUJVUzL5ML5OAMTfzYopSi8txKdTjnHZlk5u3w6r59yLLVDoVDCVgcIWDGszEhExm5fYjeypoUEe6plDXMOwtbMfd458kOwAJUckpDk9AI2u7omplFMxJQQ5S5GJrWLG1y41z4Rk1dbJVkRNmkpuhu81n9RwwYDgWF3+MLNQoEqAfQjgXxJOeo+9YTMp7Fn7vHI+6H4fesRkSVkXVibNkgkgANcWY5PZuEc+LK0TRVB2Nj4FnBY/fGHQpRJZSdHBVh6adYhlIAS4wgmxPCz8Hb7zhSlJf1ybDJJ5+6D9mJEqOSwoCHaalVMUEpDk5ARNkASZpSqWhZSWIUSxI4FxHXLxuRRhYurCocclcL6GJiaVUkglIOAhYJL3to2Rtnw89RR1BWn/l0y0qT6yVDCtHglPeEV+8QmdkCqYFDGLJQQBYlnJJ0yidEbKnYyGUeh+Yi4xRVbJDqLcPziz7M8DHG1fHIe+8Dko6Rfu/qPSppGUOCqPCGEpMHeMnE7DkmyQKvlC01YiLihyVKfPKC2NUyUJo4wRmJ5eUAGWnMgdYcl1so+2jzES49hXBPixCSjlDgQnl5xJRKQrRJ6fpBr2Biug34HKJxjJ8kNqPcjdmOfmfrCAk8/6jEeopVILKBB5w2JhFnMLaa5og4ruTA4zJGnrPnlYiHcB94/D6RWqmK97Mj5vChMVxPnD3gow48ywwq974CGp1FiuWJ4sx+BiMKhXGD/FK4wLLXFDlh2lTonJCgGGFhyI/OHNn1kxU0IQEE94uSQkBOZy5i0ViqlRFzEjZBVjUE+6B4Ekn5CITzuKbiVZ4uGJtPj0IG0KlZGEsGUpsPjqQ7fSLfdTdVc9RK04ZZS7qUwUygL6qzNgR4CJEjZt+8hy6s8tPvKL2n2sJIwrLsmyEslID+0vNI6M7ZjXfpZ7eNN8jxmvU3mez+Z9QqLY6EVSpTEo7xJ/hLILXsLkC+QEZIbnS56lTHKMZKrMfWOLIi2cWVXvAufMUtJYMUhSRhcGzJbJN/wC+cXuzqYYQItlcHa68SvNNZdlP9KS9DP0/o2kBiVLVxFh8ombG3PlzJvZypaHSFEleVtCouRdhrnGhqJolpKszkBzi63c3fnyUiYkoxTA6krcFOZDskvmC1mPHSKcpc2ZZqMFwRmqj0dTJaiqWgKMwglSZhz1ByLANk4dxaFDdiYhRdBVcF3LjMBkjS5cnjnHSxIU4bCEgFxhL8mILAeBh0I4j78obxpqjHsowdDuiSMS0YS5KUkOLe1qwOl/KAN01gErISL2SDiLkXJTa7/ZjeGWOGV/y/OG58oKSQddW1gWKKHSOc1O7RMzCcgHJUBYm5AGWmjQ2ncmcXwqSgObKfiTYMWF+WcdIRRpTpy6wF0wOo8QDEt2uwUjy1sraiZAbs3JzU7K6ZZQ3tirlz1BQSpBYgmxfhlnrE8bMlH1V/I/IiCXsTgseOIfMGJ+Yx9X7HRfhWq6RT/Zr7lNR1C5agpKrjmUltQ8X9Tt1M6UUrBxFrunTU8xx1vlpF/YansUnxT9RCTsSZ7p/pP5PFsc2PpJGeeh1MeeOXox3YctScSgU5AcRne2Y0i2E9fBB+H5RW0VEZT4mc8HP5RK7SObnqU21xR6nw/aw6eMJWnx4f9kkVJ1ljwI+og/xKdZavC/1iMJsK7WKNg6CzPv7L7DsycggsFA6OP0jO7T26p8CCwFioZnpwEWu0akiUojhFZu1svGrtCHZQCQzlSzy1Zww1KhwMatNhi3bON4tr8kIrHB1fOuA3SbuzJgxLOF+LlZ5tp4xNl7poJbtC/8AK/lHT9m7molgduntZq79liaWjXvEeueJNuA1NTTbxU82tTSy5NLMS6gooko7MBKVKLLN1ZM4tHS4I8o5NmHXuxNQSZMzLRyk/TziRs7fCopV4J6SoDMGyh45GNjtJVKmp/Dj/l5pYoxEmlmPkl85JOQKe7yOUQNp7MRMBlTUkFJKWUwXLU3EZ2IIOSgxiLgnxNODWZsDuEn/AB6FzJ23R1slioBTWcsoHg0ZCtwoWUlaDwLhiPGKCpkzaGd3VEAixSSMSSdW+USztcr9Zldb/OKsuFZeLfHudmHjsoxrY9/oTxMToU+BH5QoGK38TL1lI8h9IGOSf8oeB+jRQ9D/AMi6P9Qtc8fv/wCFk5gBZ4RXASfdUOilf/qHAJPvTR0WfrEHoH3Ll/UUOsH6k0rMOSJypaitDEsAUksbEsQTaIKUyv8AVmj+Yn8odlIlGxnzR4A/kDEfIS5OiWTx7T5I7MoyX7UWFfvTMZrYmyRc9H08H6iKJFTNmHv2T7t28dSfMnnEw9kgsg4uZDE/E/ONFsjZYVhU1yARycZRuxYoYYUeb1GpeWdxBQ0KlIQGYqWkAdO9+WUbCnoFIRzilVJnJny1YMMiUpOYOJSld3FcWAdh1fUAdQNADTlScyk+bPGfM3J2SxUomR3apBOqSVi0oYgNMTgB/Fz/ACxulTOMZ/dPYy5KlKUpKu0SCWfMKfX/ALlRpFSgecTiuHAoyP8AFxGe3ZTFQvkLOwZ7O56trDhmPb7MDzhZTEysbJ6w0mdMKlWSEhsJdTlxdxht1Bh/BaFYYKCyJ2c0kErSAGJCU3N8ipRy6B4ku0EEl4MJ5QxHlNO0Uj2WhaNop0Md/q9x6KYGVTSx/wBroP8AtIjP1/oZo1l0KmSjwBQoeSg/xiFRZpjqJx5HJ01vP78YflVPAj76RtK70Frb9zUAnQLQUfFJMZWq9F+0ZR/wZiucvDMH+1RPwiLwwZqh4lmj1fqINW/rX6k/nAExHA+BiprKGpkHCsLSeC0kHyMM/jJo9kH4RDy3Y1LxeT/Nx/dIu2RxUIPAPfHiIpE7UVqg+ELTtcahusLy7LF4nF9F7r+SxrqZ5arg20MbD0XbMHdWoWkyu06rW+E9QCvyHCMAa4KfLzEdX9FhTMkVCU5mVJUBlZOMH5xowwceDOb4hnjlqUVRoNqbATWyVpFQZSlpCStKAsAWcDvAgEWLcTGZ3R9FwoahU6ZOE7ClQQEIUkXF1Fy7s4YcYd9IEqopaWnrKZZSZc1SJgHqkKHdxJyKSUseZEa+hnrn08mdL7ipsuXNAdiMaUqICuIBMaTlrkYb0mej5dSlNTTDGpKcMyV7bC4UkHO1iMw0VdHLnqpErqZa0TZBRKUpYvNkKLS1E6qlrIDn2VmOr1FSQnEsXSk4jqcL3tqzRyuRv7+Onz5CZQRJVT1RdyVkplKUk2skOMr9YQIqduUfb0+G2KW5SwuXzBOpLf7eUYukBLpZyL+Eb2hmOSeIB8xeMftRAk1SmsMR8lX/AD+ERk3XAuxKLklLkMlB4GCY84tgRwgikaJjKs77HZl4bi6SfoVYPOFBXOLDFBFUT3z7FPkI/F7EDFzEDEeUTsPKLLYW0ESStSk4iQyRz48oksrfBIpyaNQjtOXsV+yKUKUFTDhRxL3bQcT0jpu6+91LTlIMpTlgZhIOFOThGHho7/KMDV165ysa8tALJSOAEancPd1dRM7VKEKRKUkntFKSlSswl0pVlYkNw4xY4qrkYL6I6bvYsLoZhdx+7ULEG0xByOUWOx57yEjikfKIe1ZCl0s0KACjKmd1JKg4BIYkB7gaCD3cmPITyEY5M1Y+RI2crvEaJDeZ/QxPUtrkW5ZiKuTSE4iCQVKJ5HT6w7SUKkYr2PsgkAcSLAufvnKLaRCdNk9FSNHhXhDaQwuIUlXH4xamVClHwggqD6NCFg6CGIJ4GK7BrecKCfOEqfhDAYRSNkSMtbwZpWJIdzrn+kSAiBLkYSSBc584hQWNiXzgwgGJAQ+cEU8oKCyDtDY0moTgnITMTwWAW6HMeEZjafokoZpxBK5XKUoBJ8FhTeDRtAdIWEvrDXDkBzhfoQpDlNnjqZZ/8A0Vlb6BZRP7upUB/HLCvilSY6qVA5MeDQpjBtSCkcIrPQVVA9ybJUOKipPwKT84V6OtpihqkJWsKQ6pSyHw4Fq7qrgOAoAu2R8I7r2L6RgtueiGWt10y1S1tZEwvKN7pJAxAc7tE4y7iaNtN2BLmyJtPNGKVNDEcjqDoci/KM1v9vdT7KkISJRWtQCZcpPdQlKQA5UxwgBgALno5jH1lftemwSVKnIRThGKbKlmbLCCSylYQcYABsRkLtG5/wCKaWsQZPa001wxlzgArFzlTWOd2+JglNRfFkaKjcffORtFKu72ax3ZktRxEJVYLSphiS/IMQx0JwtRuTN2ZMrZ8xKUIUiZIpgCDj7Y4cWF3SyArNtWsI1KKfZlLNM6UuRKXLdKhLKitWik9m5d29kEeUZLeredddOCyCmUj/DSohycsatH0YWAs5ck2/MRCo7OTYWEZLeSf2k9RGQYeOv3yjS0lJOqlCVToUtWrDuoctiWq4A6wnaXozrZJOKSpf8AEh1pPN0v8WiFqyRlJNZMZrW45w+jaC/4fI/WJ03dmcn1pUwfyK+kIXsdY9hQ6pIDcYNiL6Fqz5I8pMinaC9W8oCaxWVvKH00D5iHUUR0DQ1jj2G9TlfOT9SMJqjr5CJNLc5ecPS6dR4n4CLvYO5U+qKuzHdQCSTZLs4QD7xNm82ESpRKZTlLm7ItDTJUtKStKASAVKPdSOJaO3buzKaXLRIp5iJmEZIKVKUc1LU3E66WEcXqdmLknDMQpCgMpgKSBoWMO0MqYASjE6BiKkhQIAzUSPVHOFOO0gi6O6FK1YgQlKchdyQQxJ0GeUV266v3IHAN5WjnO7W0atdTLHbrUe8AFzFqs1yAToLxu9hVSkJKRTT14Zq09wJKQkLIJxYuGhYlvGMmSDTo1Y5KrLulqwUDA6rHQi4Jd3yuCL6iCmVBB71mIzyL6i98zFbuzK7THOZUszFTMSVLclQUAVLQO7LWMJGFPEu9otpVOoFWJRLlxwDtbnBRXY4ma/LgTl0hRS9i3UQCbXHjCJBu4dokhCpCyCx14GHVrOloMK+9YBLxJERImuOcKSqGyb3HiISuc2oHWJCJrQGhopJ0A+LfWDTK8NPsxIgLV9tAlywBa/Uk88zBYD0+fxhASq3C7vnyNhCoYvEka/GFhor6h0gllTG9VLE97ME/fxgIqhZRJSwcg6BiXw+Gj3hDJ5lsINKIOWoEPBgj76/rBQWEIBXz8IjzNpoSWUePqhSj4hKXENTdqIdmX/8AFOP/AIQUBWba3kkpE2VNxISUqQVFJZlpKSU2dQzv84zG7+20VyVnaaKMy2/d9r2faAuSWe4S13Nybwram9E78UMFJNOF0pSULBmJUWxAM+mgLPeNdThK0IxU6w4SShSLJLB0ubWy8IKoZma/0V0M5OKQuZKBFjLX2svl3ZmK3IERlNp+iepluZK0T0i7YcC3zYoUVJV014R0obFkE4k0xQx7xQChXJghYJvFZvfs9UilXPlVFQgyglSUKWVJUcQASrGCoBze5+ESTa6ioxW7vpJmyAJZlU+AEulKBKUGsS0uxNvd8o3G5vpBl16zLEpUtYSVZhSWBAPeAB1GkcZGKonKZONc2YpRSkXKlXIAFr3LD5RoPRFWf+pJQizInJUnXCHKTz9jyiUoxBNncTAKXgikk5tw488xDqGOTeEU0MgT6KWouuXLU3vISSPMRHmbuUswHFTSS/GWkH4CLZaOkAI+9YdAZ4bkUYLinR0dZT/SVMfKLiVThCQlKUpSMkpAAHQCwh4Dget4N/pBx6gUW8m7Eurl4Vd1SXwLAuk8DxSeHjHMJ1LU0E0s6FMQ/srQbFjkQfhyIjtaiNSBFbtunlTJSxNSVpAJZIJXbVDXxdIlGVcAaOQ7D2fNXMUv96GVL7KY3ekzA4KgUuk4gs4nYHhw6TV7UTQy2loVMnrSSJSQVZ/5kw5ISC5JJDsQLxz1MpYnpmU0xICcHZrBUAousKMyWpKsRIUEkaFNmvG42LXyRjkzFldQpSiolKu8pnxOzZFmdgO6IJRt2TUqVEvdhClKVMMoymSUKJKCubMKgorVgJBVZR5doQMjGgCScy/T7tC5MkJSyQABlBxBojY0JEG4GjdLecOYIQLQUAhY4QhGVr9bN9IUW+3gB+fygAaUeNxy+ghwT3sxtCkhoeQjwhoQrFBjxhlCvvzhSC8WFY6ZnI+Ag1L8PnDZUxh1vvwhDGOyJu5bNjl8YE92DHM5ni8PA38PzMKEKgIyu05H84QqcsEWP9MTzCFG8FDsbE0n6gwTuf1hxXDT+8Ie8IZTV1Gs1lOtKCUoEwKViICcYbLCQo2GZS3PKL0QgG3l84TN/L8oAHQYg7c2TKqZCpM0HBMscJY5uGOhDa2hmpmErZz4W4cOpidRD92nmA8FhRTbu7iUlESqRLIWXBWtRWscQCch08Ycpty6aVVGrlS8E5aVJUUPhXiIJUU5AuMw2cXkoOL8/pCF5jrDAOWk6lz0b84Avlxv1+9YarFFIcFiSPtodwMpw+Q1La6ZQAEZXIwS2TmT0AfxsIUg5wZFx4wUAnC93I+/GAHvcnXIQoGw6QhQ7w8/JmgAJZGtv7tA7MDQQuXp96Qak/fnCoCpnbu0ylY1SUlT5h0qLZkkEFWWZcw5P2aFqRM7qVINiEgko1QT1ALjJhxMWCkj4/QwlX0+RhgJSEpYDOCz1hJUXA5/kfpAP6fGFQDrjIvCCnygLH34QAYdAJUjhCVC2cKmDKGQosnmfr9IKAdK/CEQsZjm8ICiwgoD/9k="/>
          <p:cNvSpPr>
            <a:spLocks noChangeAspect="1" noChangeArrowheads="1"/>
          </p:cNvSpPr>
          <p:nvPr/>
        </p:nvSpPr>
        <p:spPr bwMode="auto">
          <a:xfrm>
            <a:off x="112713" y="-852488"/>
            <a:ext cx="2562225" cy="1781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30" name="Picture 6" descr="http://t1.gstatic.com/images?q=tbn:ANd9GcQgInAInXkKWcI38aBp5N7X6r7i2cB8aiz4fvX3uD4BTEDjnK5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7266" y="0"/>
            <a:ext cx="2746734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โมดูล">
  <a:themeElements>
    <a:clrScheme name="โมดูล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โมดูล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โมดูล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57</TotalTime>
  <Words>73</Words>
  <Application>Microsoft Office PowerPoint</Application>
  <PresentationFormat>นำเสนอทางหน้าจอ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โมดูล</vt:lpstr>
      <vt:lpstr>ยางแบน และ แบตเตอรี่หมด</vt:lpstr>
      <vt:lpstr>Change a tyre = เปลี่ยนยาง</vt:lpstr>
    </vt:vector>
  </TitlesOfParts>
  <Company>Aromdee Promotion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ยางแบน</dc:title>
  <dc:creator>Jam Aromdee</dc:creator>
  <cp:lastModifiedBy>Jam Aromdee</cp:lastModifiedBy>
  <cp:revision>10</cp:revision>
  <dcterms:created xsi:type="dcterms:W3CDTF">2011-02-23T03:54:19Z</dcterms:created>
  <dcterms:modified xsi:type="dcterms:W3CDTF">2011-02-25T04:47:47Z</dcterms:modified>
</cp:coreProperties>
</file>