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สี่เหลี่ยมผืนผ้า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สี่เหลี่ยมมุมมน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สี่เหลี่ยมมุมมน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สี่เหลี่ยมมุมมน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สี่เหลี่ยมมุมมน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A53590-01F8-4C0D-992E-70057F067E0C}" type="datetimeFigureOut">
              <a:rPr lang="th-TH" smtClean="0"/>
              <a:t>17/11/53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0CD630-F407-467D-B120-9F03C66ABB1B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=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เข้าใจ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5105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understand?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คุณเข้าใจไหม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understands what you are saying.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เขาเข้าใจสิ่งที่คุณพูด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understand = 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ไม่เข้าใจ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don’t understand what you’re saying.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ผมไม่เข้าใจที่คุณพูด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don’t understand.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ผมไม่เข้าใจคุณ</a:t>
            </a:r>
            <a:endParaRPr lang="th-TH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Misunderstand =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เข้าใจผิด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5105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think you misunderstand me.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ผมคิดว่าคุณเข้าใจผมผิด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misunderstood what I said and got upset.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เธอเข้าใจผิดที่ผมพูด แล้วก็เลยอารมณ์เสีย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misunderstand me, I don’t want to be your boyfriend.</a:t>
            </a:r>
          </a:p>
          <a:p>
            <a:pPr>
              <a:buNone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อย่าเข้าใจผมผิด  ผมไม่อยากเป็นแฟนคุณ</a:t>
            </a:r>
          </a:p>
          <a:p>
            <a:pPr>
              <a:buNone/>
            </a:pP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สรุป	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don’t understand. –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ผมไม่เข้าใจ</a:t>
            </a:r>
          </a:p>
          <a:p>
            <a:pPr>
              <a:buNone/>
            </a:pP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misunderstand.      -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ผมเข้าใจผิด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สมอภาค">
  <a:themeElements>
    <a:clrScheme name="เสมอภาค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เสมอภาค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สมอภาค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</TotalTime>
  <Words>17</Words>
  <Application>Microsoft Office PowerPoint</Application>
  <PresentationFormat>นำเสนอทางหน้าจอ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เสมอภาค</vt:lpstr>
      <vt:lpstr>Understand = เข้าใจ</vt:lpstr>
      <vt:lpstr>Misunderstand = เข้าใจผิด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 = เข้าใจ</dc:title>
  <dc:creator>Jam Aromdee</dc:creator>
  <cp:lastModifiedBy>Jam Aromdee</cp:lastModifiedBy>
  <cp:revision>4</cp:revision>
  <dcterms:created xsi:type="dcterms:W3CDTF">2010-11-17T03:43:57Z</dcterms:created>
  <dcterms:modified xsi:type="dcterms:W3CDTF">2010-11-17T03:55:01Z</dcterms:modified>
</cp:coreProperties>
</file>