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ชื่อเรื่อง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วงรี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ตัวยึดวันที่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เนื้อหา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6" name="ตัวยึดท้ายกระดา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2" name="ตัวยึดเนื้อหา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34" name="ตัวยึดเนื้อหา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ตัวยึดเนื้อหา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1" name="ชื่อเรื่อง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วันที่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ยึดวันที่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A4DC362-18FE-476C-B37A-C9C3D85CC0FE}" type="datetimeFigureOut">
              <a:rPr lang="th-TH" smtClean="0"/>
              <a:pPr/>
              <a:t>15/11/59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946074F-2711-42E6-BB8D-88B7D8FDD86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isn’t it? / is it?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cold, isn’t it?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อากาศหนาวมิใช่หรือ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weather’s changing, isn’t it?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อากาศเปลี่ยนแปลงมิใช่หรือ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Wednesday, isn’t it?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วันนี้วันพุธมิใช่หรือ</a:t>
            </a:r>
            <a:endParaRPr lang="th-T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609600"/>
            <a:ext cx="40386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tag</a:t>
            </a:r>
            <a:endParaRPr lang="th-TH" sz="4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hot today, is it?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วันนี้ไม่ร้อนใช่ไหม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a good report, is it?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มันไม่ใช่รายงานที่ดีใช่ไหม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not </a:t>
            </a:r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 </a:t>
            </a:r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นั่นไม่ใช่เขาใช่ไหม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ประธานคือ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ไม่ใช่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he)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สรุป  </a:t>
            </a:r>
            <a:r>
              <a:rPr lang="th-TH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บอกเล่า </a:t>
            </a: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th-TH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ปฏิเสธ  </a:t>
            </a: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It’s hot, isn’t it?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th-TH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ปฏิเสธ </a:t>
            </a: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th-TH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บอกเล่า  </a:t>
            </a:r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It’s not hot, is it?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th-T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609600"/>
            <a:ext cx="40386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tag</a:t>
            </a:r>
            <a:endParaRPr lang="th-TH" sz="4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กระดาษ">
  <a:themeElements>
    <a:clrScheme name="กระดาษ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กระดาษ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กระดา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</TotalTime>
  <Words>53</Words>
  <Application>Microsoft Office PowerPoint</Application>
  <PresentationFormat>นำเสนอทางหน้าจอ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กระดาษ</vt:lpstr>
      <vt:lpstr>งานนำเสนอ PowerPoint</vt:lpstr>
      <vt:lpstr>งานนำเสนอ PowerPoint</vt:lpstr>
    </vt:vector>
  </TitlesOfParts>
  <Company>Aromdee Promotion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ชิมิ = ใช่ไหม</dc:title>
  <dc:creator>Jam Aromdee</dc:creator>
  <cp:lastModifiedBy>TUM</cp:lastModifiedBy>
  <cp:revision>8</cp:revision>
  <dcterms:created xsi:type="dcterms:W3CDTF">2010-11-15T06:31:49Z</dcterms:created>
  <dcterms:modified xsi:type="dcterms:W3CDTF">2016-11-15T07:17:58Z</dcterms:modified>
</cp:coreProperties>
</file>