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ชื่อเรื่อง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5" name="ชื่อเรื่องรอง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1" name="ตัวยึดวันที่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18" name="ตัวยึดท้ายกระดาษ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รูปภาพ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ตัวยึดชื่อเรื่อง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1" name="ตัวยึดข้อความ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7" name="ตัวยึดวันที่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30CC34B-C0AB-4ABF-9FB2-477CA7C717F7}" type="datetimeFigureOut">
              <a:rPr lang="th-TH" smtClean="0"/>
              <a:pPr/>
              <a:t>10/06/54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EB67F08-F402-41E9-88DA-84AD37902379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ฉันชอบคุณ</a:t>
            </a:r>
            <a:endParaRPr lang="th-TH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like you.</a:t>
            </a:r>
          </a:p>
          <a:p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am 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attracted</a:t>
            </a:r>
            <a:r>
              <a:rPr lang="th-TH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h-TH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ถูกดึงดูด)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you.</a:t>
            </a:r>
          </a:p>
          <a:p>
            <a:r>
              <a:rPr lang="en-US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am </a:t>
            </a:r>
            <a:r>
              <a:rPr lang="en-US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</a:t>
            </a:r>
            <a:r>
              <a:rPr lang="th-TH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(รักใคร่)</a:t>
            </a:r>
            <a:r>
              <a:rPr lang="en-US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you.</a:t>
            </a:r>
          </a:p>
          <a:p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think you’re nice.</a:t>
            </a:r>
          </a:p>
          <a:p>
            <a:r>
              <a:rPr lang="en-US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like being with you.</a:t>
            </a:r>
          </a:p>
          <a:p>
            <a:endParaRPr lang="th-TH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ฉันรักคุณ</a:t>
            </a:r>
            <a:endParaRPr lang="th-TH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609416"/>
            <a:ext cx="8686800" cy="484632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love you.</a:t>
            </a:r>
          </a:p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adore </a:t>
            </a:r>
            <a:r>
              <a:rPr lang="th-TH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(บูชา,หลงรัก)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you.</a:t>
            </a:r>
          </a:p>
          <a:p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I’m besotted </a:t>
            </a:r>
            <a:r>
              <a:rPr lang="th-TH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(ถูกทำให้มึน</a:t>
            </a:r>
            <a:r>
              <a:rPr lang="th-TH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งง)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you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4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idolize </a:t>
            </a:r>
            <a:r>
              <a:rPr lang="th-TH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(บูชา)</a:t>
            </a:r>
            <a:r>
              <a:rPr lang="en-US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en-US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I’m head over heels </a:t>
            </a:r>
            <a:r>
              <a:rPr lang="th-TH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(ส้นเท้า)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love with you.</a:t>
            </a:r>
          </a:p>
          <a:p>
            <a:endParaRPr lang="th-TH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ุดมสมบูรณ์">
  <a:themeElements>
    <a:clrScheme name="อุดมสมบูรณ์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อุดมสมบูรณ์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อุดมสมบูรณ์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</TotalTime>
  <Words>87</Words>
  <Application>Microsoft Office PowerPoint</Application>
  <PresentationFormat>นำเสนอทางหน้าจอ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อุดมสมบูรณ์</vt:lpstr>
      <vt:lpstr>ฉันชอบคุณ</vt:lpstr>
      <vt:lpstr>ฉันรักคุณ</vt:lpstr>
    </vt:vector>
  </TitlesOfParts>
  <Company>Aromdee Promotion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ฉันชอบคุณ</dc:title>
  <dc:creator>Jam Aromdee</dc:creator>
  <cp:lastModifiedBy>Jam Aromdee</cp:lastModifiedBy>
  <cp:revision>7</cp:revision>
  <dcterms:created xsi:type="dcterms:W3CDTF">2011-06-06T02:40:02Z</dcterms:created>
  <dcterms:modified xsi:type="dcterms:W3CDTF">2011-06-10T02:54:07Z</dcterms:modified>
</cp:coreProperties>
</file>