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2" d="100"/>
          <a:sy n="52"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ภาพนิ่งชื่อเรื่อง">
    <p:bg>
      <p:bgRef idx="1001">
        <a:schemeClr val="bg2"/>
      </p:bgRef>
    </p:bg>
    <p:spTree>
      <p:nvGrpSpPr>
        <p:cNvPr id="1" name=""/>
        <p:cNvGrpSpPr/>
        <p:nvPr/>
      </p:nvGrpSpPr>
      <p:grpSpPr>
        <a:xfrm>
          <a:off x="0" y="0"/>
          <a:ext cx="0" cy="0"/>
          <a:chOff x="0" y="0"/>
          <a:chExt cx="0" cy="0"/>
        </a:xfrm>
      </p:grpSpPr>
      <p:sp>
        <p:nvSpPr>
          <p:cNvPr id="7" name="สี่เหลี่ยมผืนผ้า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สี่เหลี่ยมผืนผ้า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สี่เหลี่ยมผืนผ้า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ชื่อเรื่อง 7"/>
          <p:cNvSpPr>
            <a:spLocks noGrp="1"/>
          </p:cNvSpPr>
          <p:nvPr>
            <p:ph type="ctrTitle"/>
          </p:nvPr>
        </p:nvSpPr>
        <p:spPr>
          <a:xfrm>
            <a:off x="2362200" y="4038600"/>
            <a:ext cx="6477000" cy="1828800"/>
          </a:xfrm>
        </p:spPr>
        <p:txBody>
          <a:bodyPr anchor="b"/>
          <a:lstStyle>
            <a:lvl1pPr>
              <a:defRPr cap="all" baseline="0"/>
            </a:lvl1pPr>
          </a:lstStyle>
          <a:p>
            <a:r>
              <a:rPr kumimoji="0" lang="th-TH" smtClean="0"/>
              <a:t>คลิกเพื่อแก้ไขลักษณะชื่อเรื่องต้นแบบ</a:t>
            </a:r>
            <a:endParaRPr kumimoji="0" lang="en-US"/>
          </a:p>
        </p:txBody>
      </p:sp>
      <p:sp>
        <p:nvSpPr>
          <p:cNvPr id="9" name="ชื่อเรื่องรอง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h-TH" smtClean="0"/>
              <a:t>คลิกเพื่อแก้ไขลักษณะชื่อเรื่องรองต้นแบบ</a:t>
            </a:r>
            <a:endParaRPr kumimoji="0" lang="en-US"/>
          </a:p>
        </p:txBody>
      </p:sp>
      <p:sp>
        <p:nvSpPr>
          <p:cNvPr id="28" name="ตัวยึดวันที่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CE68C08-F707-42E1-AE76-CD9422D1C36A}" type="datetimeFigureOut">
              <a:rPr lang="en-US" smtClean="0"/>
              <a:pPr/>
              <a:t>12/21/2015</a:t>
            </a:fld>
            <a:endParaRPr lang="en-US"/>
          </a:p>
        </p:txBody>
      </p:sp>
      <p:sp>
        <p:nvSpPr>
          <p:cNvPr id="17" name="ตัวยึดท้ายกระดาษ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ตัวยึดหมายเลขภาพนิ่ง 28"/>
          <p:cNvSpPr>
            <a:spLocks noGrp="1"/>
          </p:cNvSpPr>
          <p:nvPr>
            <p:ph type="sldNum" sz="quarter" idx="12"/>
          </p:nvPr>
        </p:nvSpPr>
        <p:spPr>
          <a:xfrm>
            <a:off x="8001000" y="228600"/>
            <a:ext cx="838200" cy="381000"/>
          </a:xfrm>
        </p:spPr>
        <p:txBody>
          <a:bodyPr/>
          <a:lstStyle>
            <a:lvl1pPr>
              <a:defRPr>
                <a:solidFill>
                  <a:schemeClr val="tx2"/>
                </a:solidFill>
              </a:defRPr>
            </a:lvl1pPr>
          </a:lstStyle>
          <a:p>
            <a:fld id="{A3669117-8451-40CE-880B-1DF838E0F59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612648" y="228600"/>
            <a:ext cx="8153400" cy="990600"/>
          </a:xfrm>
        </p:spPr>
        <p:txBody>
          <a:bodyPr/>
          <a:lstStyle/>
          <a:p>
            <a:r>
              <a:rPr kumimoji="0" lang="th-TH" smtClean="0"/>
              <a:t>คลิกเพื่อแก้ไขลักษณะชื่อเรื่องต้นแบบ</a:t>
            </a:r>
            <a:endParaRPr kumimoji="0" lang="en-US"/>
          </a:p>
        </p:txBody>
      </p:sp>
      <p:sp>
        <p:nvSpPr>
          <p:cNvPr id="4" name="ตัวยึดวันที่ 3"/>
          <p:cNvSpPr>
            <a:spLocks noGrp="1"/>
          </p:cNvSpPr>
          <p:nvPr>
            <p:ph type="dt" sz="half" idx="10"/>
          </p:nvPr>
        </p:nvSpPr>
        <p:spPr/>
        <p:txBody>
          <a:bodyPr/>
          <a:lstStyle/>
          <a:p>
            <a:fld id="{7CE68C08-F707-42E1-AE76-CD9422D1C36A}" type="datetimeFigureOut">
              <a:rPr lang="en-US" smtClean="0"/>
              <a:pPr/>
              <a:t>12/21/2015</a:t>
            </a:fld>
            <a:endParaRPr lang="en-US"/>
          </a:p>
        </p:txBody>
      </p:sp>
      <p:sp>
        <p:nvSpPr>
          <p:cNvPr id="5" name="ตัวยึดท้ายกระดาษ 4"/>
          <p:cNvSpPr>
            <a:spLocks noGrp="1"/>
          </p:cNvSpPr>
          <p:nvPr>
            <p:ph type="ftr" sz="quarter" idx="11"/>
          </p:nvPr>
        </p:nvSpPr>
        <p:spPr/>
        <p:txBody>
          <a:bodyPr/>
          <a:lstStyle/>
          <a:p>
            <a:endParaRPr lang="en-US"/>
          </a:p>
        </p:txBody>
      </p:sp>
      <p:sp>
        <p:nvSpPr>
          <p:cNvPr id="6" name="ตัวยึดหมายเลขภาพนิ่ง 5"/>
          <p:cNvSpPr>
            <a:spLocks noGrp="1"/>
          </p:cNvSpPr>
          <p:nvPr>
            <p:ph type="sldNum" sz="quarter" idx="12"/>
          </p:nvPr>
        </p:nvSpPr>
        <p:spPr/>
        <p:txBody>
          <a:bodyPr/>
          <a:lstStyle>
            <a:lvl1pPr>
              <a:defRPr>
                <a:solidFill>
                  <a:srgbClr val="FFFFFF"/>
                </a:solidFill>
              </a:defRPr>
            </a:lvl1pPr>
          </a:lstStyle>
          <a:p>
            <a:fld id="{A3669117-8451-40CE-880B-1DF838E0F59A}" type="slidenum">
              <a:rPr lang="en-US" smtClean="0"/>
              <a:pPr/>
              <a:t>‹#›</a:t>
            </a:fld>
            <a:endParaRPr lang="en-US"/>
          </a:p>
        </p:txBody>
      </p:sp>
      <p:sp>
        <p:nvSpPr>
          <p:cNvPr id="8" name="ตัวยึดเนื้อหา 7"/>
          <p:cNvSpPr>
            <a:spLocks noGrp="1"/>
          </p:cNvSpPr>
          <p:nvPr>
            <p:ph sz="quarter" idx="1"/>
          </p:nvPr>
        </p:nvSpPr>
        <p:spPr>
          <a:xfrm>
            <a:off x="612648" y="1600200"/>
            <a:ext cx="8153400" cy="4495800"/>
          </a:xfrm>
        </p:spPr>
        <p:txBody>
          <a:bodyPr/>
          <a:lstStyle/>
          <a:p>
            <a:pPr lvl="0" eaLnBrk="1" latinLnBrk="0" hangingPunct="1"/>
            <a:r>
              <a:rPr lang="th-TH" smtClean="0"/>
              <a:t>คลิกเพื่อแก้ไขลักษณะของข้อความต้นแบบ</a:t>
            </a:r>
          </a:p>
          <a:p>
            <a:pPr lvl="1" eaLnBrk="1" latinLnBrk="0" hangingPunct="1"/>
            <a:r>
              <a:rPr lang="th-TH" smtClean="0"/>
              <a:t>ระดับที่สอง</a:t>
            </a:r>
          </a:p>
          <a:p>
            <a:pPr lvl="2" eaLnBrk="1" latinLnBrk="0" hangingPunct="1"/>
            <a:r>
              <a:rPr lang="th-TH" smtClean="0"/>
              <a:t>ระดับที่สาม</a:t>
            </a:r>
          </a:p>
          <a:p>
            <a:pPr lvl="3" eaLnBrk="1" latinLnBrk="0" hangingPunct="1"/>
            <a:r>
              <a:rPr lang="th-TH" smtClean="0"/>
              <a:t>ระดับที่สี่</a:t>
            </a:r>
          </a:p>
          <a:p>
            <a:pPr lvl="4" eaLnBrk="1" latinLnBrk="0" hangingPunct="1"/>
            <a:r>
              <a:rPr lang="th-TH" smtClean="0"/>
              <a:t>ระดับที่ห้า</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ส่วนหัวของส่วน">
    <p:bg>
      <p:bgRef idx="1003">
        <a:schemeClr val="bg1"/>
      </p:bgRef>
    </p:bg>
    <p:spTree>
      <p:nvGrpSpPr>
        <p:cNvPr id="1" name=""/>
        <p:cNvGrpSpPr/>
        <p:nvPr/>
      </p:nvGrpSpPr>
      <p:grpSpPr>
        <a:xfrm>
          <a:off x="0" y="0"/>
          <a:ext cx="0" cy="0"/>
          <a:chOff x="0" y="0"/>
          <a:chExt cx="0" cy="0"/>
        </a:xfrm>
      </p:grpSpPr>
      <p:sp>
        <p:nvSpPr>
          <p:cNvPr id="3" name="ตัวยึดข้อความ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h-TH" smtClean="0"/>
              <a:t>คลิกเพื่อแก้ไขลักษณะของข้อความต้นแบบ</a:t>
            </a:r>
          </a:p>
        </p:txBody>
      </p:sp>
      <p:sp>
        <p:nvSpPr>
          <p:cNvPr id="7" name="สี่เหลี่ยมผืนผ้า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สี่เหลี่ยมผืนผ้า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สี่เหลี่ยมผืนผ้า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ชื่อเรื่อง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th-TH" smtClean="0"/>
              <a:t>คลิกเพื่อแก้ไขลักษณะชื่อเรื่องต้นแบบ</a:t>
            </a:r>
            <a:endParaRPr kumimoji="0" lang="en-US"/>
          </a:p>
        </p:txBody>
      </p:sp>
      <p:sp>
        <p:nvSpPr>
          <p:cNvPr id="12" name="ตัวยึดวันที่ 11"/>
          <p:cNvSpPr>
            <a:spLocks noGrp="1"/>
          </p:cNvSpPr>
          <p:nvPr>
            <p:ph type="dt" sz="half" idx="10"/>
          </p:nvPr>
        </p:nvSpPr>
        <p:spPr/>
        <p:txBody>
          <a:bodyPr/>
          <a:lstStyle/>
          <a:p>
            <a:fld id="{7CE68C08-F707-42E1-AE76-CD9422D1C36A}" type="datetimeFigureOut">
              <a:rPr lang="en-US" smtClean="0"/>
              <a:pPr/>
              <a:t>12/21/2015</a:t>
            </a:fld>
            <a:endParaRPr lang="en-US"/>
          </a:p>
        </p:txBody>
      </p:sp>
      <p:sp>
        <p:nvSpPr>
          <p:cNvPr id="13" name="ตัวยึดหมายเลขภาพนิ่ง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3669117-8451-40CE-880B-1DF838E0F59A}" type="slidenum">
              <a:rPr lang="en-US" smtClean="0"/>
              <a:pPr/>
              <a:t>‹#›</a:t>
            </a:fld>
            <a:endParaRPr lang="en-US"/>
          </a:p>
        </p:txBody>
      </p:sp>
      <p:sp>
        <p:nvSpPr>
          <p:cNvPr id="14" name="ตัวยึดท้ายกระดาษ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kumimoji="0" lang="th-TH" smtClean="0"/>
              <a:t>คลิกเพื่อแก้ไขลักษณะชื่อเรื่องต้นแบบ</a:t>
            </a:r>
            <a:endParaRPr kumimoji="0" lang="en-US"/>
          </a:p>
        </p:txBody>
      </p:sp>
      <p:sp>
        <p:nvSpPr>
          <p:cNvPr id="9" name="ตัวยึดเนื้อหา 8"/>
          <p:cNvSpPr>
            <a:spLocks noGrp="1"/>
          </p:cNvSpPr>
          <p:nvPr>
            <p:ph sz="quarter" idx="1"/>
          </p:nvPr>
        </p:nvSpPr>
        <p:spPr>
          <a:xfrm>
            <a:off x="609600" y="1589567"/>
            <a:ext cx="3886200" cy="4572000"/>
          </a:xfrm>
        </p:spPr>
        <p:txBody>
          <a:bodyPr/>
          <a:lstStyle/>
          <a:p>
            <a:pPr lvl="0" eaLnBrk="1" latinLnBrk="0" hangingPunct="1"/>
            <a:r>
              <a:rPr lang="th-TH" smtClean="0"/>
              <a:t>คลิกเพื่อแก้ไขลักษณะของข้อความต้นแบบ</a:t>
            </a:r>
          </a:p>
          <a:p>
            <a:pPr lvl="1" eaLnBrk="1" latinLnBrk="0" hangingPunct="1"/>
            <a:r>
              <a:rPr lang="th-TH" smtClean="0"/>
              <a:t>ระดับที่สอง</a:t>
            </a:r>
          </a:p>
          <a:p>
            <a:pPr lvl="2" eaLnBrk="1" latinLnBrk="0" hangingPunct="1"/>
            <a:r>
              <a:rPr lang="th-TH" smtClean="0"/>
              <a:t>ระดับที่สาม</a:t>
            </a:r>
          </a:p>
          <a:p>
            <a:pPr lvl="3" eaLnBrk="1" latinLnBrk="0" hangingPunct="1"/>
            <a:r>
              <a:rPr lang="th-TH" smtClean="0"/>
              <a:t>ระดับที่สี่</a:t>
            </a:r>
          </a:p>
          <a:p>
            <a:pPr lvl="4" eaLnBrk="1" latinLnBrk="0" hangingPunct="1"/>
            <a:r>
              <a:rPr lang="th-TH" smtClean="0"/>
              <a:t>ระดับที่ห้า</a:t>
            </a:r>
            <a:endParaRPr kumimoji="0" lang="en-US"/>
          </a:p>
        </p:txBody>
      </p:sp>
      <p:sp>
        <p:nvSpPr>
          <p:cNvPr id="11" name="ตัวยึดเนื้อหา 10"/>
          <p:cNvSpPr>
            <a:spLocks noGrp="1"/>
          </p:cNvSpPr>
          <p:nvPr>
            <p:ph sz="quarter" idx="2"/>
          </p:nvPr>
        </p:nvSpPr>
        <p:spPr>
          <a:xfrm>
            <a:off x="4844901" y="1589567"/>
            <a:ext cx="3886200" cy="4572000"/>
          </a:xfrm>
        </p:spPr>
        <p:txBody>
          <a:bodyPr/>
          <a:lstStyle/>
          <a:p>
            <a:pPr lvl="0" eaLnBrk="1" latinLnBrk="0" hangingPunct="1"/>
            <a:r>
              <a:rPr lang="th-TH" smtClean="0"/>
              <a:t>คลิกเพื่อแก้ไขลักษณะของข้อความต้นแบบ</a:t>
            </a:r>
          </a:p>
          <a:p>
            <a:pPr lvl="1" eaLnBrk="1" latinLnBrk="0" hangingPunct="1"/>
            <a:r>
              <a:rPr lang="th-TH" smtClean="0"/>
              <a:t>ระดับที่สอง</a:t>
            </a:r>
          </a:p>
          <a:p>
            <a:pPr lvl="2" eaLnBrk="1" latinLnBrk="0" hangingPunct="1"/>
            <a:r>
              <a:rPr lang="th-TH" smtClean="0"/>
              <a:t>ระดับที่สาม</a:t>
            </a:r>
          </a:p>
          <a:p>
            <a:pPr lvl="3" eaLnBrk="1" latinLnBrk="0" hangingPunct="1"/>
            <a:r>
              <a:rPr lang="th-TH" smtClean="0"/>
              <a:t>ระดับที่สี่</a:t>
            </a:r>
          </a:p>
          <a:p>
            <a:pPr lvl="4" eaLnBrk="1" latinLnBrk="0" hangingPunct="1"/>
            <a:r>
              <a:rPr lang="th-TH" smtClean="0"/>
              <a:t>ระดับที่ห้า</a:t>
            </a:r>
            <a:endParaRPr kumimoji="0" lang="en-US"/>
          </a:p>
        </p:txBody>
      </p:sp>
      <p:sp>
        <p:nvSpPr>
          <p:cNvPr id="8" name="ตัวยึดวันที่ 7"/>
          <p:cNvSpPr>
            <a:spLocks noGrp="1"/>
          </p:cNvSpPr>
          <p:nvPr>
            <p:ph type="dt" sz="half" idx="15"/>
          </p:nvPr>
        </p:nvSpPr>
        <p:spPr/>
        <p:txBody>
          <a:bodyPr rtlCol="0"/>
          <a:lstStyle/>
          <a:p>
            <a:fld id="{7CE68C08-F707-42E1-AE76-CD9422D1C36A}" type="datetimeFigureOut">
              <a:rPr lang="en-US" smtClean="0"/>
              <a:pPr/>
              <a:t>12/21/2015</a:t>
            </a:fld>
            <a:endParaRPr lang="en-US"/>
          </a:p>
        </p:txBody>
      </p:sp>
      <p:sp>
        <p:nvSpPr>
          <p:cNvPr id="10" name="ตัวยึดหมายเลขภาพนิ่ง 9"/>
          <p:cNvSpPr>
            <a:spLocks noGrp="1"/>
          </p:cNvSpPr>
          <p:nvPr>
            <p:ph type="sldNum" sz="quarter" idx="16"/>
          </p:nvPr>
        </p:nvSpPr>
        <p:spPr/>
        <p:txBody>
          <a:bodyPr rtlCol="0"/>
          <a:lstStyle/>
          <a:p>
            <a:fld id="{A3669117-8451-40CE-880B-1DF838E0F59A}" type="slidenum">
              <a:rPr lang="en-US" smtClean="0"/>
              <a:pPr/>
              <a:t>‹#›</a:t>
            </a:fld>
            <a:endParaRPr lang="en-US"/>
          </a:p>
        </p:txBody>
      </p:sp>
      <p:sp>
        <p:nvSpPr>
          <p:cNvPr id="12" name="ตัวยึดท้ายกระดาษ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533400" y="273050"/>
            <a:ext cx="8153400" cy="869950"/>
          </a:xfrm>
        </p:spPr>
        <p:txBody>
          <a:bodyPr anchor="ctr"/>
          <a:lstStyle>
            <a:lvl1pPr>
              <a:defRPr/>
            </a:lvl1pPr>
          </a:lstStyle>
          <a:p>
            <a:r>
              <a:rPr kumimoji="0" lang="th-TH" smtClean="0"/>
              <a:t>คลิกเพื่อแก้ไขลักษณะชื่อเรื่องต้นแบบ</a:t>
            </a:r>
            <a:endParaRPr kumimoji="0" lang="en-US"/>
          </a:p>
        </p:txBody>
      </p:sp>
      <p:sp>
        <p:nvSpPr>
          <p:cNvPr id="11" name="ตัวยึดเนื้อหา 10"/>
          <p:cNvSpPr>
            <a:spLocks noGrp="1"/>
          </p:cNvSpPr>
          <p:nvPr>
            <p:ph sz="quarter" idx="2"/>
          </p:nvPr>
        </p:nvSpPr>
        <p:spPr>
          <a:xfrm>
            <a:off x="609600" y="2438400"/>
            <a:ext cx="3886200" cy="3581400"/>
          </a:xfrm>
        </p:spPr>
        <p:txBody>
          <a:bodyPr/>
          <a:lstStyle/>
          <a:p>
            <a:pPr lvl="0" eaLnBrk="1" latinLnBrk="0" hangingPunct="1"/>
            <a:r>
              <a:rPr lang="th-TH" smtClean="0"/>
              <a:t>คลิกเพื่อแก้ไขลักษณะของข้อความต้นแบบ</a:t>
            </a:r>
          </a:p>
          <a:p>
            <a:pPr lvl="1" eaLnBrk="1" latinLnBrk="0" hangingPunct="1"/>
            <a:r>
              <a:rPr lang="th-TH" smtClean="0"/>
              <a:t>ระดับที่สอง</a:t>
            </a:r>
          </a:p>
          <a:p>
            <a:pPr lvl="2" eaLnBrk="1" latinLnBrk="0" hangingPunct="1"/>
            <a:r>
              <a:rPr lang="th-TH" smtClean="0"/>
              <a:t>ระดับที่สาม</a:t>
            </a:r>
          </a:p>
          <a:p>
            <a:pPr lvl="3" eaLnBrk="1" latinLnBrk="0" hangingPunct="1"/>
            <a:r>
              <a:rPr lang="th-TH" smtClean="0"/>
              <a:t>ระดับที่สี่</a:t>
            </a:r>
          </a:p>
          <a:p>
            <a:pPr lvl="4" eaLnBrk="1" latinLnBrk="0" hangingPunct="1"/>
            <a:r>
              <a:rPr lang="th-TH" smtClean="0"/>
              <a:t>ระดับที่ห้า</a:t>
            </a:r>
            <a:endParaRPr kumimoji="0" lang="en-US"/>
          </a:p>
        </p:txBody>
      </p:sp>
      <p:sp>
        <p:nvSpPr>
          <p:cNvPr id="13" name="ตัวยึดเนื้อหา 12"/>
          <p:cNvSpPr>
            <a:spLocks noGrp="1"/>
          </p:cNvSpPr>
          <p:nvPr>
            <p:ph sz="quarter" idx="4"/>
          </p:nvPr>
        </p:nvSpPr>
        <p:spPr>
          <a:xfrm>
            <a:off x="4800600" y="2438400"/>
            <a:ext cx="3886200" cy="3581400"/>
          </a:xfrm>
        </p:spPr>
        <p:txBody>
          <a:bodyPr/>
          <a:lstStyle/>
          <a:p>
            <a:pPr lvl="0" eaLnBrk="1" latinLnBrk="0" hangingPunct="1"/>
            <a:r>
              <a:rPr lang="th-TH" smtClean="0"/>
              <a:t>คลิกเพื่อแก้ไขลักษณะของข้อความต้นแบบ</a:t>
            </a:r>
          </a:p>
          <a:p>
            <a:pPr lvl="1" eaLnBrk="1" latinLnBrk="0" hangingPunct="1"/>
            <a:r>
              <a:rPr lang="th-TH" smtClean="0"/>
              <a:t>ระดับที่สอง</a:t>
            </a:r>
          </a:p>
          <a:p>
            <a:pPr lvl="2" eaLnBrk="1" latinLnBrk="0" hangingPunct="1"/>
            <a:r>
              <a:rPr lang="th-TH" smtClean="0"/>
              <a:t>ระดับที่สาม</a:t>
            </a:r>
          </a:p>
          <a:p>
            <a:pPr lvl="3" eaLnBrk="1" latinLnBrk="0" hangingPunct="1"/>
            <a:r>
              <a:rPr lang="th-TH" smtClean="0"/>
              <a:t>ระดับที่สี่</a:t>
            </a:r>
          </a:p>
          <a:p>
            <a:pPr lvl="4" eaLnBrk="1" latinLnBrk="0" hangingPunct="1"/>
            <a:r>
              <a:rPr lang="th-TH" smtClean="0"/>
              <a:t>ระดับที่ห้า</a:t>
            </a:r>
            <a:endParaRPr kumimoji="0" lang="en-US"/>
          </a:p>
        </p:txBody>
      </p:sp>
      <p:sp>
        <p:nvSpPr>
          <p:cNvPr id="10" name="ตัวยึดวันที่ 9"/>
          <p:cNvSpPr>
            <a:spLocks noGrp="1"/>
          </p:cNvSpPr>
          <p:nvPr>
            <p:ph type="dt" sz="half" idx="15"/>
          </p:nvPr>
        </p:nvSpPr>
        <p:spPr/>
        <p:txBody>
          <a:bodyPr rtlCol="0"/>
          <a:lstStyle/>
          <a:p>
            <a:fld id="{7CE68C08-F707-42E1-AE76-CD9422D1C36A}" type="datetimeFigureOut">
              <a:rPr lang="en-US" smtClean="0"/>
              <a:pPr/>
              <a:t>12/21/2015</a:t>
            </a:fld>
            <a:endParaRPr lang="en-US"/>
          </a:p>
        </p:txBody>
      </p:sp>
      <p:sp>
        <p:nvSpPr>
          <p:cNvPr id="12" name="ตัวยึดหมายเลขภาพนิ่ง 11"/>
          <p:cNvSpPr>
            <a:spLocks noGrp="1"/>
          </p:cNvSpPr>
          <p:nvPr>
            <p:ph type="sldNum" sz="quarter" idx="16"/>
          </p:nvPr>
        </p:nvSpPr>
        <p:spPr/>
        <p:txBody>
          <a:bodyPr rtlCol="0"/>
          <a:lstStyle/>
          <a:p>
            <a:fld id="{A3669117-8451-40CE-880B-1DF838E0F59A}" type="slidenum">
              <a:rPr lang="en-US" smtClean="0"/>
              <a:pPr/>
              <a:t>‹#›</a:t>
            </a:fld>
            <a:endParaRPr lang="en-US"/>
          </a:p>
        </p:txBody>
      </p:sp>
      <p:sp>
        <p:nvSpPr>
          <p:cNvPr id="14" name="ตัวยึดท้ายกระดาษ 13"/>
          <p:cNvSpPr>
            <a:spLocks noGrp="1"/>
          </p:cNvSpPr>
          <p:nvPr>
            <p:ph type="ftr" sz="quarter" idx="17"/>
          </p:nvPr>
        </p:nvSpPr>
        <p:spPr/>
        <p:txBody>
          <a:bodyPr rtlCol="0"/>
          <a:lstStyle/>
          <a:p>
            <a:endParaRPr lang="en-US"/>
          </a:p>
        </p:txBody>
      </p:sp>
      <p:sp>
        <p:nvSpPr>
          <p:cNvPr id="16" name="ตัวยึดข้อความ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th-TH" smtClean="0"/>
              <a:t>คลิกเพื่อแก้ไขลักษณะของข้อความต้นแบบ</a:t>
            </a:r>
          </a:p>
        </p:txBody>
      </p:sp>
      <p:sp>
        <p:nvSpPr>
          <p:cNvPr id="15" name="ตัวยึดข้อความ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th-TH" smtClean="0"/>
              <a:t>คลิกเพื่อแก้ไขลักษณะของข้อความต้นแบบ</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kumimoji="0" lang="th-TH" smtClean="0"/>
              <a:t>คลิกเพื่อแก้ไขลักษณะชื่อเรื่องต้นแบบ</a:t>
            </a:r>
            <a:endParaRPr kumimoji="0" lang="en-US"/>
          </a:p>
        </p:txBody>
      </p:sp>
      <p:sp>
        <p:nvSpPr>
          <p:cNvPr id="3" name="ตัวยึดวันที่ 2"/>
          <p:cNvSpPr>
            <a:spLocks noGrp="1"/>
          </p:cNvSpPr>
          <p:nvPr>
            <p:ph type="dt" sz="half" idx="10"/>
          </p:nvPr>
        </p:nvSpPr>
        <p:spPr/>
        <p:txBody>
          <a:bodyPr/>
          <a:lstStyle/>
          <a:p>
            <a:fld id="{7CE68C08-F707-42E1-AE76-CD9422D1C36A}" type="datetimeFigureOut">
              <a:rPr lang="en-US" smtClean="0"/>
              <a:pPr/>
              <a:t>12/21/2015</a:t>
            </a:fld>
            <a:endParaRPr lang="en-US"/>
          </a:p>
        </p:txBody>
      </p:sp>
      <p:sp>
        <p:nvSpPr>
          <p:cNvPr id="4" name="ตัวยึดท้ายกระดาษ 3"/>
          <p:cNvSpPr>
            <a:spLocks noGrp="1"/>
          </p:cNvSpPr>
          <p:nvPr>
            <p:ph type="ftr" sz="quarter" idx="11"/>
          </p:nvPr>
        </p:nvSpPr>
        <p:spPr/>
        <p:txBody>
          <a:bodyPr/>
          <a:lstStyle/>
          <a:p>
            <a:endParaRPr lang="en-US"/>
          </a:p>
        </p:txBody>
      </p:sp>
      <p:sp>
        <p:nvSpPr>
          <p:cNvPr id="5" name="ตัวยึดหมายเลขภาพนิ่ง 4"/>
          <p:cNvSpPr>
            <a:spLocks noGrp="1"/>
          </p:cNvSpPr>
          <p:nvPr>
            <p:ph type="sldNum" sz="quarter" idx="12"/>
          </p:nvPr>
        </p:nvSpPr>
        <p:spPr/>
        <p:txBody>
          <a:bodyPr/>
          <a:lstStyle>
            <a:lvl1pPr>
              <a:defRPr>
                <a:solidFill>
                  <a:srgbClr val="FFFFFF"/>
                </a:solidFill>
              </a:defRPr>
            </a:lvl1pPr>
          </a:lstStyle>
          <a:p>
            <a:fld id="{A3669117-8451-40CE-880B-1DF838E0F5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ว่างเปล่า">
    <p:spTree>
      <p:nvGrpSpPr>
        <p:cNvPr id="1" name=""/>
        <p:cNvGrpSpPr/>
        <p:nvPr/>
      </p:nvGrpSpPr>
      <p:grpSpPr>
        <a:xfrm>
          <a:off x="0" y="0"/>
          <a:ext cx="0" cy="0"/>
          <a:chOff x="0" y="0"/>
          <a:chExt cx="0" cy="0"/>
        </a:xfrm>
      </p:grpSpPr>
      <p:sp>
        <p:nvSpPr>
          <p:cNvPr id="2" name="ตัวยึดวันที่ 1"/>
          <p:cNvSpPr>
            <a:spLocks noGrp="1"/>
          </p:cNvSpPr>
          <p:nvPr>
            <p:ph type="dt" sz="half" idx="10"/>
          </p:nvPr>
        </p:nvSpPr>
        <p:spPr/>
        <p:txBody>
          <a:bodyPr/>
          <a:lstStyle/>
          <a:p>
            <a:fld id="{7CE68C08-F707-42E1-AE76-CD9422D1C36A}" type="datetimeFigureOut">
              <a:rPr lang="en-US" smtClean="0"/>
              <a:pPr/>
              <a:t>12/21/2015</a:t>
            </a:fld>
            <a:endParaRPr lang="en-US"/>
          </a:p>
        </p:txBody>
      </p:sp>
      <p:sp>
        <p:nvSpPr>
          <p:cNvPr id="3" name="ตัวยึดท้ายกระดาษ 2"/>
          <p:cNvSpPr>
            <a:spLocks noGrp="1"/>
          </p:cNvSpPr>
          <p:nvPr>
            <p:ph type="ftr" sz="quarter" idx="11"/>
          </p:nvPr>
        </p:nvSpPr>
        <p:spPr/>
        <p:txBody>
          <a:bodyPr/>
          <a:lstStyle/>
          <a:p>
            <a:endParaRPr lang="en-US"/>
          </a:p>
        </p:txBody>
      </p:sp>
      <p:sp>
        <p:nvSpPr>
          <p:cNvPr id="4" name="ตัวยึดหมายเลขภาพนิ่ง 3"/>
          <p:cNvSpPr>
            <a:spLocks noGrp="1"/>
          </p:cNvSpPr>
          <p:nvPr>
            <p:ph type="sldNum" sz="quarter" idx="12"/>
          </p:nvPr>
        </p:nvSpPr>
        <p:spPr>
          <a:xfrm>
            <a:off x="0" y="6248400"/>
            <a:ext cx="533400" cy="381000"/>
          </a:xfrm>
        </p:spPr>
        <p:txBody>
          <a:bodyPr/>
          <a:lstStyle>
            <a:lvl1pPr>
              <a:defRPr>
                <a:solidFill>
                  <a:schemeClr val="tx2"/>
                </a:solidFill>
              </a:defRPr>
            </a:lvl1pPr>
          </a:lstStyle>
          <a:p>
            <a:fld id="{A3669117-8451-40CE-880B-1DF838E0F5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609600" y="273050"/>
            <a:ext cx="8077200" cy="869950"/>
          </a:xfrm>
        </p:spPr>
        <p:txBody>
          <a:bodyPr anchor="ctr"/>
          <a:lstStyle>
            <a:lvl1pPr algn="l">
              <a:buNone/>
              <a:defRPr sz="4400" b="0"/>
            </a:lvl1pPr>
          </a:lstStyle>
          <a:p>
            <a:r>
              <a:rPr kumimoji="0" lang="th-TH" smtClean="0"/>
              <a:t>คลิกเพื่อแก้ไขลักษณะชื่อเรื่องต้นแบบ</a:t>
            </a:r>
            <a:endParaRPr kumimoji="0" lang="en-US"/>
          </a:p>
        </p:txBody>
      </p:sp>
      <p:sp>
        <p:nvSpPr>
          <p:cNvPr id="5" name="ตัวยึดวันที่ 4"/>
          <p:cNvSpPr>
            <a:spLocks noGrp="1"/>
          </p:cNvSpPr>
          <p:nvPr>
            <p:ph type="dt" sz="half" idx="10"/>
          </p:nvPr>
        </p:nvSpPr>
        <p:spPr/>
        <p:txBody>
          <a:bodyPr/>
          <a:lstStyle/>
          <a:p>
            <a:fld id="{7CE68C08-F707-42E1-AE76-CD9422D1C36A}" type="datetimeFigureOut">
              <a:rPr lang="en-US" smtClean="0"/>
              <a:pPr/>
              <a:t>12/21/2015</a:t>
            </a:fld>
            <a:endParaRPr lang="en-US"/>
          </a:p>
        </p:txBody>
      </p:sp>
      <p:sp>
        <p:nvSpPr>
          <p:cNvPr id="6" name="ตัวยึดท้ายกระดาษ 5"/>
          <p:cNvSpPr>
            <a:spLocks noGrp="1"/>
          </p:cNvSpPr>
          <p:nvPr>
            <p:ph type="ftr" sz="quarter" idx="11"/>
          </p:nvPr>
        </p:nvSpPr>
        <p:spPr/>
        <p:txBody>
          <a:bodyPr/>
          <a:lstStyle/>
          <a:p>
            <a:endParaRPr lang="en-US"/>
          </a:p>
        </p:txBody>
      </p:sp>
      <p:sp>
        <p:nvSpPr>
          <p:cNvPr id="7" name="ตัวยึดหมายเลขภาพนิ่ง 6"/>
          <p:cNvSpPr>
            <a:spLocks noGrp="1"/>
          </p:cNvSpPr>
          <p:nvPr>
            <p:ph type="sldNum" sz="quarter" idx="12"/>
          </p:nvPr>
        </p:nvSpPr>
        <p:spPr/>
        <p:txBody>
          <a:bodyPr/>
          <a:lstStyle>
            <a:lvl1pPr>
              <a:defRPr>
                <a:solidFill>
                  <a:srgbClr val="FFFFFF"/>
                </a:solidFill>
              </a:defRPr>
            </a:lvl1pPr>
          </a:lstStyle>
          <a:p>
            <a:fld id="{A3669117-8451-40CE-880B-1DF838E0F59A}" type="slidenum">
              <a:rPr lang="en-US" smtClean="0"/>
              <a:pPr/>
              <a:t>‹#›</a:t>
            </a:fld>
            <a:endParaRPr lang="en-US"/>
          </a:p>
        </p:txBody>
      </p:sp>
      <p:sp>
        <p:nvSpPr>
          <p:cNvPr id="3" name="ตัวยึดข้อความ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th-TH" smtClean="0"/>
              <a:t>คลิกเพื่อแก้ไขลักษณะของข้อความต้นแบบ</a:t>
            </a:r>
          </a:p>
        </p:txBody>
      </p:sp>
      <p:sp>
        <p:nvSpPr>
          <p:cNvPr id="9" name="ตัวยึดเนื้อหา 8"/>
          <p:cNvSpPr>
            <a:spLocks noGrp="1"/>
          </p:cNvSpPr>
          <p:nvPr>
            <p:ph sz="quarter" idx="1"/>
          </p:nvPr>
        </p:nvSpPr>
        <p:spPr>
          <a:xfrm>
            <a:off x="2362200" y="1752600"/>
            <a:ext cx="6400800" cy="4419600"/>
          </a:xfrm>
        </p:spPr>
        <p:txBody>
          <a:bodyPr/>
          <a:lstStyle/>
          <a:p>
            <a:pPr lvl="0" eaLnBrk="1" latinLnBrk="0" hangingPunct="1"/>
            <a:r>
              <a:rPr lang="th-TH" smtClean="0"/>
              <a:t>คลิกเพื่อแก้ไขลักษณะของข้อความต้นแบบ</a:t>
            </a:r>
          </a:p>
          <a:p>
            <a:pPr lvl="1" eaLnBrk="1" latinLnBrk="0" hangingPunct="1"/>
            <a:r>
              <a:rPr lang="th-TH" smtClean="0"/>
              <a:t>ระดับที่สอง</a:t>
            </a:r>
          </a:p>
          <a:p>
            <a:pPr lvl="2" eaLnBrk="1" latinLnBrk="0" hangingPunct="1"/>
            <a:r>
              <a:rPr lang="th-TH" smtClean="0"/>
              <a:t>ระดับที่สาม</a:t>
            </a:r>
          </a:p>
          <a:p>
            <a:pPr lvl="3" eaLnBrk="1" latinLnBrk="0" hangingPunct="1"/>
            <a:r>
              <a:rPr lang="th-TH" smtClean="0"/>
              <a:t>ระดับที่สี่</a:t>
            </a:r>
          </a:p>
          <a:p>
            <a:pPr lvl="4" eaLnBrk="1" latinLnBrk="0" hangingPunct="1"/>
            <a:r>
              <a:rPr lang="th-TH" smtClean="0"/>
              <a:t>ระดับที่ห้า</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รูปภาพพร้อมคำอธิบายภาพ">
    <p:bg>
      <p:bgRef idx="1003">
        <a:schemeClr val="bg2"/>
      </p:bgRef>
    </p:bg>
    <p:spTree>
      <p:nvGrpSpPr>
        <p:cNvPr id="1" name=""/>
        <p:cNvGrpSpPr/>
        <p:nvPr/>
      </p:nvGrpSpPr>
      <p:grpSpPr>
        <a:xfrm>
          <a:off x="0" y="0"/>
          <a:ext cx="0" cy="0"/>
          <a:chOff x="0" y="0"/>
          <a:chExt cx="0" cy="0"/>
        </a:xfrm>
      </p:grpSpPr>
      <p:sp>
        <p:nvSpPr>
          <p:cNvPr id="4" name="ตัวยึดข้อความ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h-TH" smtClean="0"/>
              <a:t>คลิกเพื่อแก้ไขลักษณะของข้อความต้นแบบ</a:t>
            </a:r>
          </a:p>
        </p:txBody>
      </p:sp>
      <p:sp>
        <p:nvSpPr>
          <p:cNvPr id="8" name="สี่เหลี่ยมผืนผ้า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สี่เหลี่ยมผืนผ้า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สี่เหลี่ยมผืนผ้า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ชื่อเรื่อง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th-TH" smtClean="0"/>
              <a:t>คลิกเพื่อแก้ไขลักษณะชื่อเรื่องต้นแบบ</a:t>
            </a:r>
            <a:endParaRPr kumimoji="0" lang="en-US"/>
          </a:p>
        </p:txBody>
      </p:sp>
      <p:sp>
        <p:nvSpPr>
          <p:cNvPr id="11" name="สี่เหลี่ยมผืนผ้า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ตัวยึดวันที่ 11"/>
          <p:cNvSpPr>
            <a:spLocks noGrp="1"/>
          </p:cNvSpPr>
          <p:nvPr>
            <p:ph type="dt" sz="half" idx="10"/>
          </p:nvPr>
        </p:nvSpPr>
        <p:spPr>
          <a:xfrm>
            <a:off x="6248400" y="6248400"/>
            <a:ext cx="2667000" cy="365125"/>
          </a:xfrm>
        </p:spPr>
        <p:txBody>
          <a:bodyPr rtlCol="0"/>
          <a:lstStyle/>
          <a:p>
            <a:fld id="{7CE68C08-F707-42E1-AE76-CD9422D1C36A}" type="datetimeFigureOut">
              <a:rPr lang="en-US" smtClean="0"/>
              <a:pPr/>
              <a:t>12/21/2015</a:t>
            </a:fld>
            <a:endParaRPr lang="en-US"/>
          </a:p>
        </p:txBody>
      </p:sp>
      <p:sp>
        <p:nvSpPr>
          <p:cNvPr id="13" name="ตัวยึดหมายเลขภาพนิ่ง 12"/>
          <p:cNvSpPr>
            <a:spLocks noGrp="1"/>
          </p:cNvSpPr>
          <p:nvPr>
            <p:ph type="sldNum" sz="quarter" idx="11"/>
          </p:nvPr>
        </p:nvSpPr>
        <p:spPr>
          <a:xfrm>
            <a:off x="0" y="4667249"/>
            <a:ext cx="1447800" cy="663578"/>
          </a:xfrm>
        </p:spPr>
        <p:txBody>
          <a:bodyPr rtlCol="0"/>
          <a:lstStyle>
            <a:lvl1pPr>
              <a:defRPr sz="2800"/>
            </a:lvl1pPr>
          </a:lstStyle>
          <a:p>
            <a:fld id="{A3669117-8451-40CE-880B-1DF838E0F59A}" type="slidenum">
              <a:rPr lang="en-US" smtClean="0"/>
              <a:pPr/>
              <a:t>‹#›</a:t>
            </a:fld>
            <a:endParaRPr lang="en-US"/>
          </a:p>
        </p:txBody>
      </p:sp>
      <p:sp>
        <p:nvSpPr>
          <p:cNvPr id="14" name="ตัวยึดท้ายกระดาษ 13"/>
          <p:cNvSpPr>
            <a:spLocks noGrp="1"/>
          </p:cNvSpPr>
          <p:nvPr>
            <p:ph type="ftr" sz="quarter" idx="12"/>
          </p:nvPr>
        </p:nvSpPr>
        <p:spPr>
          <a:xfrm>
            <a:off x="1600200" y="6248206"/>
            <a:ext cx="4572000" cy="365125"/>
          </a:xfrm>
        </p:spPr>
        <p:txBody>
          <a:bodyPr rtlCol="0"/>
          <a:lstStyle/>
          <a:p>
            <a:endParaRPr lang="en-US"/>
          </a:p>
        </p:txBody>
      </p:sp>
      <p:sp>
        <p:nvSpPr>
          <p:cNvPr id="3" name="ตัวยึดรูปภาพ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th-TH" smtClean="0"/>
              <a:t>คลิกไอคอนเพื่อเพิ่มรูปภาพ</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kumimoji="0" lang="th-TH" smtClean="0"/>
              <a:t>คลิกเพื่อแก้ไขลักษณะชื่อเรื่องต้นแบบ</a:t>
            </a:r>
            <a:endParaRPr kumimoji="0" lang="en-US"/>
          </a:p>
        </p:txBody>
      </p:sp>
      <p:sp>
        <p:nvSpPr>
          <p:cNvPr id="3" name="ตัวยึดข้อความแนวตั้ง 2"/>
          <p:cNvSpPr>
            <a:spLocks noGrp="1"/>
          </p:cNvSpPr>
          <p:nvPr>
            <p:ph type="body" orient="vert" idx="1"/>
          </p:nvPr>
        </p:nvSpPr>
        <p:spPr/>
        <p:txBody>
          <a:bodyPr vert="eaVert"/>
          <a:lstStyle/>
          <a:p>
            <a:pPr lvl="0" eaLnBrk="1" latinLnBrk="0" hangingPunct="1"/>
            <a:r>
              <a:rPr lang="th-TH" smtClean="0"/>
              <a:t>คลิกเพื่อแก้ไขลักษณะของข้อความต้นแบบ</a:t>
            </a:r>
          </a:p>
          <a:p>
            <a:pPr lvl="1" eaLnBrk="1" latinLnBrk="0" hangingPunct="1"/>
            <a:r>
              <a:rPr lang="th-TH" smtClean="0"/>
              <a:t>ระดับที่สอง</a:t>
            </a:r>
          </a:p>
          <a:p>
            <a:pPr lvl="2" eaLnBrk="1" latinLnBrk="0" hangingPunct="1"/>
            <a:r>
              <a:rPr lang="th-TH" smtClean="0"/>
              <a:t>ระดับที่สาม</a:t>
            </a:r>
          </a:p>
          <a:p>
            <a:pPr lvl="3" eaLnBrk="1" latinLnBrk="0" hangingPunct="1"/>
            <a:r>
              <a:rPr lang="th-TH" smtClean="0"/>
              <a:t>ระดับที่สี่</a:t>
            </a:r>
          </a:p>
          <a:p>
            <a:pPr lvl="4" eaLnBrk="1" latinLnBrk="0" hangingPunct="1"/>
            <a:r>
              <a:rPr lang="th-TH" smtClean="0"/>
              <a:t>ระดับที่ห้า</a:t>
            </a:r>
            <a:endParaRPr kumimoji="0" lang="en-US"/>
          </a:p>
        </p:txBody>
      </p:sp>
      <p:sp>
        <p:nvSpPr>
          <p:cNvPr id="4" name="ตัวยึดวันที่ 3"/>
          <p:cNvSpPr>
            <a:spLocks noGrp="1"/>
          </p:cNvSpPr>
          <p:nvPr>
            <p:ph type="dt" sz="half" idx="10"/>
          </p:nvPr>
        </p:nvSpPr>
        <p:spPr/>
        <p:txBody>
          <a:bodyPr/>
          <a:lstStyle/>
          <a:p>
            <a:fld id="{7CE68C08-F707-42E1-AE76-CD9422D1C36A}" type="datetimeFigureOut">
              <a:rPr lang="en-US" smtClean="0"/>
              <a:pPr/>
              <a:t>12/21/2015</a:t>
            </a:fld>
            <a:endParaRPr lang="en-US"/>
          </a:p>
        </p:txBody>
      </p:sp>
      <p:sp>
        <p:nvSpPr>
          <p:cNvPr id="5" name="ตัวยึดท้ายกระดาษ 4"/>
          <p:cNvSpPr>
            <a:spLocks noGrp="1"/>
          </p:cNvSpPr>
          <p:nvPr>
            <p:ph type="ftr" sz="quarter" idx="11"/>
          </p:nvPr>
        </p:nvSpPr>
        <p:spPr/>
        <p:txBody>
          <a:bodyPr/>
          <a:lstStyle/>
          <a:p>
            <a:endParaRPr lang="en-US"/>
          </a:p>
        </p:txBody>
      </p:sp>
      <p:sp>
        <p:nvSpPr>
          <p:cNvPr id="6" name="ตัวยึดหมายเลขภาพนิ่ง 5"/>
          <p:cNvSpPr>
            <a:spLocks noGrp="1"/>
          </p:cNvSpPr>
          <p:nvPr>
            <p:ph type="sldNum" sz="quarter" idx="12"/>
          </p:nvPr>
        </p:nvSpPr>
        <p:spPr/>
        <p:txBody>
          <a:bodyPr/>
          <a:lstStyle/>
          <a:p>
            <a:fld id="{A3669117-8451-40CE-880B-1DF838E0F59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ข้อความและชื่อเรื่องแนวตั้ง">
    <p:bg>
      <p:bgRef idx="1001">
        <a:schemeClr val="bg1"/>
      </p:bgRef>
    </p:bg>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553200" y="609600"/>
            <a:ext cx="2057400" cy="5516563"/>
          </a:xfrm>
        </p:spPr>
        <p:txBody>
          <a:bodyPr vert="eaVert"/>
          <a:lstStyle/>
          <a:p>
            <a:r>
              <a:rPr kumimoji="0" lang="th-TH" smtClean="0"/>
              <a:t>คลิกเพื่อแก้ไขลักษณะชื่อเรื่องต้นแบบ</a:t>
            </a:r>
            <a:endParaRPr kumimoji="0" lang="en-US"/>
          </a:p>
        </p:txBody>
      </p:sp>
      <p:sp>
        <p:nvSpPr>
          <p:cNvPr id="3" name="ตัวยึดข้อความแนวตั้ง 2"/>
          <p:cNvSpPr>
            <a:spLocks noGrp="1"/>
          </p:cNvSpPr>
          <p:nvPr>
            <p:ph type="body" orient="vert" idx="1"/>
          </p:nvPr>
        </p:nvSpPr>
        <p:spPr>
          <a:xfrm>
            <a:off x="457200" y="609600"/>
            <a:ext cx="5562600" cy="5516564"/>
          </a:xfrm>
        </p:spPr>
        <p:txBody>
          <a:bodyPr vert="eaVert"/>
          <a:lstStyle/>
          <a:p>
            <a:pPr lvl="0" eaLnBrk="1" latinLnBrk="0" hangingPunct="1"/>
            <a:r>
              <a:rPr lang="th-TH" smtClean="0"/>
              <a:t>คลิกเพื่อแก้ไขลักษณะของข้อความต้นแบบ</a:t>
            </a:r>
          </a:p>
          <a:p>
            <a:pPr lvl="1" eaLnBrk="1" latinLnBrk="0" hangingPunct="1"/>
            <a:r>
              <a:rPr lang="th-TH" smtClean="0"/>
              <a:t>ระดับที่สอง</a:t>
            </a:r>
          </a:p>
          <a:p>
            <a:pPr lvl="2" eaLnBrk="1" latinLnBrk="0" hangingPunct="1"/>
            <a:r>
              <a:rPr lang="th-TH" smtClean="0"/>
              <a:t>ระดับที่สาม</a:t>
            </a:r>
          </a:p>
          <a:p>
            <a:pPr lvl="3" eaLnBrk="1" latinLnBrk="0" hangingPunct="1"/>
            <a:r>
              <a:rPr lang="th-TH" smtClean="0"/>
              <a:t>ระดับที่สี่</a:t>
            </a:r>
          </a:p>
          <a:p>
            <a:pPr lvl="4" eaLnBrk="1" latinLnBrk="0" hangingPunct="1"/>
            <a:r>
              <a:rPr lang="th-TH" smtClean="0"/>
              <a:t>ระดับที่ห้า</a:t>
            </a:r>
            <a:endParaRPr kumimoji="0" lang="en-US"/>
          </a:p>
        </p:txBody>
      </p:sp>
      <p:sp>
        <p:nvSpPr>
          <p:cNvPr id="4" name="ตัวยึดวันที่ 3"/>
          <p:cNvSpPr>
            <a:spLocks noGrp="1"/>
          </p:cNvSpPr>
          <p:nvPr>
            <p:ph type="dt" sz="half" idx="10"/>
          </p:nvPr>
        </p:nvSpPr>
        <p:spPr>
          <a:xfrm>
            <a:off x="6553200" y="6248402"/>
            <a:ext cx="2209800" cy="365125"/>
          </a:xfrm>
        </p:spPr>
        <p:txBody>
          <a:bodyPr/>
          <a:lstStyle/>
          <a:p>
            <a:fld id="{7CE68C08-F707-42E1-AE76-CD9422D1C36A}" type="datetimeFigureOut">
              <a:rPr lang="en-US" smtClean="0"/>
              <a:pPr/>
              <a:t>12/21/2015</a:t>
            </a:fld>
            <a:endParaRPr lang="en-US"/>
          </a:p>
        </p:txBody>
      </p:sp>
      <p:sp>
        <p:nvSpPr>
          <p:cNvPr id="5" name="ตัวยึดท้ายกระดาษ 4"/>
          <p:cNvSpPr>
            <a:spLocks noGrp="1"/>
          </p:cNvSpPr>
          <p:nvPr>
            <p:ph type="ftr" sz="quarter" idx="11"/>
          </p:nvPr>
        </p:nvSpPr>
        <p:spPr>
          <a:xfrm>
            <a:off x="457201" y="6248207"/>
            <a:ext cx="5573483" cy="365125"/>
          </a:xfrm>
        </p:spPr>
        <p:txBody>
          <a:bodyPr/>
          <a:lstStyle/>
          <a:p>
            <a:endParaRPr lang="en-US"/>
          </a:p>
        </p:txBody>
      </p:sp>
      <p:sp>
        <p:nvSpPr>
          <p:cNvPr id="7" name="สี่เหลี่ยมผืนผ้า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สี่เหลี่ยมผืนผ้า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สี่เหลี่ยมผืนผ้า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ตัวยึดหมายเลขภาพนิ่ง 5"/>
          <p:cNvSpPr>
            <a:spLocks noGrp="1"/>
          </p:cNvSpPr>
          <p:nvPr>
            <p:ph type="sldNum" sz="quarter" idx="12"/>
          </p:nvPr>
        </p:nvSpPr>
        <p:spPr>
          <a:xfrm rot="5400000">
            <a:off x="5989638" y="144462"/>
            <a:ext cx="533400" cy="244476"/>
          </a:xfrm>
        </p:spPr>
        <p:txBody>
          <a:bodyPr/>
          <a:lstStyle/>
          <a:p>
            <a:fld id="{A3669117-8451-40CE-880B-1DF838E0F59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ตัวยึดชื่อเรื่อง 21"/>
          <p:cNvSpPr>
            <a:spLocks noGrp="1"/>
          </p:cNvSpPr>
          <p:nvPr>
            <p:ph type="title"/>
          </p:nvPr>
        </p:nvSpPr>
        <p:spPr>
          <a:xfrm>
            <a:off x="609600" y="228600"/>
            <a:ext cx="8153400" cy="990600"/>
          </a:xfrm>
          <a:prstGeom prst="rect">
            <a:avLst/>
          </a:prstGeom>
        </p:spPr>
        <p:txBody>
          <a:bodyPr vert="horz" anchor="ctr">
            <a:normAutofit/>
          </a:bodyPr>
          <a:lstStyle/>
          <a:p>
            <a:r>
              <a:rPr kumimoji="0" lang="th-TH" smtClean="0"/>
              <a:t>คลิกเพื่อแก้ไขลักษณะชื่อเรื่องต้นแบบ</a:t>
            </a:r>
            <a:endParaRPr kumimoji="0" lang="en-US"/>
          </a:p>
        </p:txBody>
      </p:sp>
      <p:sp>
        <p:nvSpPr>
          <p:cNvPr id="13" name="ตัวยึดข้อความ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th-TH" smtClean="0"/>
              <a:t>คลิกเพื่อแก้ไขลักษณะของข้อความต้นแบบ</a:t>
            </a:r>
          </a:p>
          <a:p>
            <a:pPr lvl="1" eaLnBrk="1" latinLnBrk="0" hangingPunct="1"/>
            <a:r>
              <a:rPr kumimoji="0" lang="th-TH" smtClean="0"/>
              <a:t>ระดับที่สอง</a:t>
            </a:r>
          </a:p>
          <a:p>
            <a:pPr lvl="2" eaLnBrk="1" latinLnBrk="0" hangingPunct="1"/>
            <a:r>
              <a:rPr kumimoji="0" lang="th-TH" smtClean="0"/>
              <a:t>ระดับที่สาม</a:t>
            </a:r>
          </a:p>
          <a:p>
            <a:pPr lvl="3" eaLnBrk="1" latinLnBrk="0" hangingPunct="1"/>
            <a:r>
              <a:rPr kumimoji="0" lang="th-TH" smtClean="0"/>
              <a:t>ระดับที่สี่</a:t>
            </a:r>
          </a:p>
          <a:p>
            <a:pPr lvl="4" eaLnBrk="1" latinLnBrk="0" hangingPunct="1"/>
            <a:r>
              <a:rPr kumimoji="0" lang="th-TH" smtClean="0"/>
              <a:t>ระดับที่ห้า</a:t>
            </a:r>
            <a:endParaRPr kumimoji="0" lang="en-US"/>
          </a:p>
        </p:txBody>
      </p:sp>
      <p:sp>
        <p:nvSpPr>
          <p:cNvPr id="14" name="ตัวยึดวันที่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E68C08-F707-42E1-AE76-CD9422D1C36A}" type="datetimeFigureOut">
              <a:rPr lang="en-US" smtClean="0"/>
              <a:pPr/>
              <a:t>12/21/2015</a:t>
            </a:fld>
            <a:endParaRPr lang="en-US"/>
          </a:p>
        </p:txBody>
      </p:sp>
      <p:sp>
        <p:nvSpPr>
          <p:cNvPr id="3" name="ตัวยึดท้ายกระดาษ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สี่เหลี่ยมผืนผ้า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สี่เหลี่ยมผืนผ้า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สี่เหลี่ยมผืนผ้า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ตัวยึดหมายเลขภาพนิ่ง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3669117-8451-40CE-880B-1DF838E0F5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travelnotes.org/LatinAmerica/bahamas.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sonofthesouth.net/revolutionary-war/explorers/christopher-columbus.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857224" y="500042"/>
            <a:ext cx="7772400" cy="1470025"/>
          </a:xfrm>
        </p:spPr>
        <p:txBody>
          <a:bodyPr/>
          <a:lstStyle/>
          <a:p>
            <a:r>
              <a:rPr lang="th-TH" dirty="0" smtClean="0"/>
              <a:t>การค้นพบทวีปอเมริกา</a:t>
            </a:r>
            <a:br>
              <a:rPr lang="th-TH" dirty="0" smtClean="0"/>
            </a:br>
            <a:r>
              <a:rPr lang="en-US" dirty="0"/>
              <a:t>(</a:t>
            </a:r>
            <a:r>
              <a:rPr lang="en-US" dirty="0" smtClean="0"/>
              <a:t>the Discovery of America)</a:t>
            </a:r>
            <a:endParaRPr lang="en-US" dirty="0"/>
          </a:p>
        </p:txBody>
      </p:sp>
      <p:sp>
        <p:nvSpPr>
          <p:cNvPr id="3" name="ชื่อเรื่องรอง 2"/>
          <p:cNvSpPr>
            <a:spLocks noGrp="1"/>
          </p:cNvSpPr>
          <p:nvPr>
            <p:ph type="subTitle" idx="1"/>
          </p:nvPr>
        </p:nvSpPr>
        <p:spPr>
          <a:xfrm>
            <a:off x="1785918" y="5214950"/>
            <a:ext cx="6400800" cy="757246"/>
          </a:xfrm>
        </p:spPr>
        <p:txBody>
          <a:bodyPr/>
          <a:lstStyle/>
          <a:p>
            <a:r>
              <a:rPr lang="th-TH" dirty="0" smtClean="0"/>
              <a:t>โดย </a:t>
            </a:r>
            <a:r>
              <a:rPr lang="en-US" dirty="0" err="1" smtClean="0"/>
              <a:t>Woraporn</a:t>
            </a:r>
            <a:r>
              <a:rPr lang="en-US" dirty="0" smtClean="0"/>
              <a:t> </a:t>
            </a:r>
            <a:r>
              <a:rPr lang="en-US" dirty="0" err="1" smtClean="0"/>
              <a:t>Promjairak</a:t>
            </a:r>
            <a:endParaRPr lang="en-US" dirty="0"/>
          </a:p>
        </p:txBody>
      </p:sp>
      <p:pic>
        <p:nvPicPr>
          <p:cNvPr id="1026" name="Picture 2" descr="http://www.history.com/s3static/video-thumbnails/AETN-History_VMS/931/63/History_Ask_History_Did_Columbus_Really_Discover_America_SF_still_624x352.jpg"/>
          <p:cNvPicPr>
            <a:picLocks noChangeAspect="1" noChangeArrowheads="1"/>
          </p:cNvPicPr>
          <p:nvPr/>
        </p:nvPicPr>
        <p:blipFill>
          <a:blip r:embed="rId2"/>
          <a:srcRect/>
          <a:stretch>
            <a:fillRect/>
          </a:stretch>
        </p:blipFill>
        <p:spPr bwMode="auto">
          <a:xfrm>
            <a:off x="1785918" y="2285992"/>
            <a:ext cx="5857916" cy="270985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smtClean="0"/>
              <a:t>Christopher Columbus</a:t>
            </a:r>
            <a:endParaRPr lang="en-US" dirty="0"/>
          </a:p>
        </p:txBody>
      </p:sp>
      <p:sp>
        <p:nvSpPr>
          <p:cNvPr id="3" name="ตัวยึดเนื้อหา 2"/>
          <p:cNvSpPr>
            <a:spLocks noGrp="1"/>
          </p:cNvSpPr>
          <p:nvPr>
            <p:ph sz="quarter" idx="1"/>
          </p:nvPr>
        </p:nvSpPr>
        <p:spPr>
          <a:xfrm>
            <a:off x="612648" y="1600200"/>
            <a:ext cx="3316410" cy="4495800"/>
          </a:xfrm>
        </p:spPr>
        <p:txBody>
          <a:bodyPr>
            <a:normAutofit fontScale="77500" lnSpcReduction="20000"/>
          </a:bodyPr>
          <a:lstStyle/>
          <a:p>
            <a:r>
              <a:rPr lang="en-US" dirty="0" smtClean="0"/>
              <a:t>Columbus was born in Genoa, Italy, in 1451.</a:t>
            </a:r>
          </a:p>
          <a:p>
            <a:r>
              <a:rPr lang="en-US" dirty="0" smtClean="0"/>
              <a:t>He worked as a seaman and then a maritime entrepreneur.  </a:t>
            </a:r>
          </a:p>
          <a:p>
            <a:r>
              <a:rPr lang="en-US" dirty="0" smtClean="0"/>
              <a:t> With only the Atlantic Ocean, he thought, lying between Europe and the riches of the East Indies, Columbus met with King John II of Portugal and tried to persuade him to back his “Enterprise of the Indies,” as he called his plan. </a:t>
            </a:r>
            <a:endParaRPr lang="en-US" dirty="0"/>
          </a:p>
        </p:txBody>
      </p:sp>
      <p:pic>
        <p:nvPicPr>
          <p:cNvPr id="4098" name="Picture 2" descr="https://upload.wikimedia.org/wikipedia/commons/c/c3/Portrait_of_John_II_of_Portugal.jpg"/>
          <p:cNvPicPr>
            <a:picLocks noChangeAspect="1" noChangeArrowheads="1"/>
          </p:cNvPicPr>
          <p:nvPr/>
        </p:nvPicPr>
        <p:blipFill>
          <a:blip r:embed="rId2"/>
          <a:srcRect/>
          <a:stretch>
            <a:fillRect/>
          </a:stretch>
        </p:blipFill>
        <p:spPr bwMode="auto">
          <a:xfrm>
            <a:off x="4929190" y="1714488"/>
            <a:ext cx="3143272" cy="4000528"/>
          </a:xfrm>
          <a:prstGeom prst="rect">
            <a:avLst/>
          </a:prstGeom>
          <a:noFill/>
        </p:spPr>
      </p:pic>
      <p:sp>
        <p:nvSpPr>
          <p:cNvPr id="5" name="TextBox 4"/>
          <p:cNvSpPr txBox="1"/>
          <p:nvPr/>
        </p:nvSpPr>
        <p:spPr>
          <a:xfrm>
            <a:off x="4857752" y="6143644"/>
            <a:ext cx="3786214" cy="369332"/>
          </a:xfrm>
          <a:prstGeom prst="rect">
            <a:avLst/>
          </a:prstGeom>
          <a:noFill/>
        </p:spPr>
        <p:txBody>
          <a:bodyPr wrap="square" rtlCol="0">
            <a:spAutoFit/>
          </a:bodyPr>
          <a:lstStyle/>
          <a:p>
            <a:r>
              <a:rPr lang="en-US" dirty="0" smtClean="0"/>
              <a:t>King John ii of Portugal (1481-1495)</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smtClean="0"/>
              <a:t>King Ferdinand and Queen Isabella</a:t>
            </a:r>
            <a:endParaRPr lang="en-US" dirty="0"/>
          </a:p>
        </p:txBody>
      </p:sp>
      <p:sp>
        <p:nvSpPr>
          <p:cNvPr id="3" name="ตัวยึดเนื้อหา 2"/>
          <p:cNvSpPr>
            <a:spLocks noGrp="1"/>
          </p:cNvSpPr>
          <p:nvPr>
            <p:ph sz="quarter" idx="1"/>
          </p:nvPr>
        </p:nvSpPr>
        <p:spPr>
          <a:xfrm>
            <a:off x="5786446" y="1600200"/>
            <a:ext cx="2979602" cy="4495800"/>
          </a:xfrm>
        </p:spPr>
        <p:txBody>
          <a:bodyPr/>
          <a:lstStyle/>
          <a:p>
            <a:endParaRPr lang="en-US" dirty="0" smtClean="0"/>
          </a:p>
          <a:p>
            <a:endParaRPr lang="en-US" dirty="0" smtClean="0"/>
          </a:p>
          <a:p>
            <a:r>
              <a:rPr lang="en-US" dirty="0" smtClean="0"/>
              <a:t>Queen Isabella of Castile and King Ferdinand of Aragon</a:t>
            </a:r>
            <a:endParaRPr lang="en-US" dirty="0"/>
          </a:p>
        </p:txBody>
      </p:sp>
      <p:pic>
        <p:nvPicPr>
          <p:cNvPr id="17410" name="Picture 2" descr="http://apwh.pbworks.com/f/Ferdinand%20and%20Isabella.jpg"/>
          <p:cNvPicPr>
            <a:picLocks noChangeAspect="1" noChangeArrowheads="1"/>
          </p:cNvPicPr>
          <p:nvPr/>
        </p:nvPicPr>
        <p:blipFill>
          <a:blip r:embed="rId2"/>
          <a:srcRect/>
          <a:stretch>
            <a:fillRect/>
          </a:stretch>
        </p:blipFill>
        <p:spPr bwMode="auto">
          <a:xfrm>
            <a:off x="571472" y="1928802"/>
            <a:ext cx="4572032" cy="400052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612648" y="228600"/>
            <a:ext cx="8153400" cy="771508"/>
          </a:xfrm>
        </p:spPr>
        <p:txBody>
          <a:bodyPr>
            <a:normAutofit fontScale="90000"/>
          </a:bodyPr>
          <a:lstStyle/>
          <a:p>
            <a:r>
              <a:rPr lang="en-US" dirty="0" smtClean="0"/>
              <a:t/>
            </a:r>
            <a:br>
              <a:rPr lang="en-US" dirty="0" smtClean="0"/>
            </a:br>
            <a:r>
              <a:rPr lang="en-US" dirty="0" smtClean="0"/>
              <a:t>The Exploration</a:t>
            </a:r>
            <a:br>
              <a:rPr lang="en-US" dirty="0" smtClean="0"/>
            </a:br>
            <a:endParaRPr lang="en-US" dirty="0"/>
          </a:p>
        </p:txBody>
      </p:sp>
      <p:sp>
        <p:nvSpPr>
          <p:cNvPr id="3" name="ตัวยึดเนื้อหา 2"/>
          <p:cNvSpPr>
            <a:spLocks noGrp="1"/>
          </p:cNvSpPr>
          <p:nvPr>
            <p:ph sz="quarter" idx="1"/>
          </p:nvPr>
        </p:nvSpPr>
        <p:spPr>
          <a:xfrm>
            <a:off x="612648" y="1600200"/>
            <a:ext cx="3030658" cy="4495800"/>
          </a:xfrm>
        </p:spPr>
        <p:txBody>
          <a:bodyPr/>
          <a:lstStyle/>
          <a:p>
            <a:endParaRPr lang="en-US" dirty="0" smtClean="0"/>
          </a:p>
          <a:p>
            <a:r>
              <a:rPr lang="en-US" dirty="0" smtClean="0"/>
              <a:t>On August 3, 1492, Columbus set sail from Palos, Spain, with three small ships, the </a:t>
            </a:r>
            <a:r>
              <a:rPr lang="en-US" i="1" dirty="0" smtClean="0"/>
              <a:t>Santa Maria,</a:t>
            </a:r>
            <a:r>
              <a:rPr lang="en-US" dirty="0" smtClean="0"/>
              <a:t> the </a:t>
            </a:r>
            <a:r>
              <a:rPr lang="en-US" i="1" dirty="0" err="1" smtClean="0"/>
              <a:t>Pinta</a:t>
            </a:r>
            <a:r>
              <a:rPr lang="en-US" i="1" dirty="0" smtClean="0"/>
              <a:t>,</a:t>
            </a:r>
            <a:r>
              <a:rPr lang="en-US" dirty="0" smtClean="0"/>
              <a:t> </a:t>
            </a:r>
          </a:p>
          <a:p>
            <a:r>
              <a:rPr lang="en-US" dirty="0" smtClean="0"/>
              <a:t>and the </a:t>
            </a:r>
            <a:r>
              <a:rPr lang="en-US" i="1" dirty="0" smtClean="0"/>
              <a:t>Nina.</a:t>
            </a:r>
            <a:endParaRPr lang="en-US" dirty="0"/>
          </a:p>
        </p:txBody>
      </p:sp>
      <p:sp>
        <p:nvSpPr>
          <p:cNvPr id="18434" name="AutoShape 2" descr="data:image/jpeg;base64,/9j/4AAQSkZJRgABAQAAAQABAAD/2wCEAAkGBxQTEhUUExIVFBUUGBYYGBUYFBcYFRQVFBcXFhUVFhUYHCggGBolHBQUITEhJSkrLi4uFx8zODMsNygtLisBCgoKDg0OGhAQGywkICQsLC80LCwsLCwsLCwsLCwsLCwsLCwsLCwsLCwsNCwsLCwsLCwsLCwsLDQsLCwsLCwsLP/AABEIAKEA5gMBIgACEQEDEQH/xAAbAAABBQEBAAAAAAAAAAAAAAACAAEDBAUGB//EAD4QAAEDAgQDBQUGBQIHAAAAAAEAAhEDIQQSMUEFUWETInGBkQYyQqGxUmKCwdHwFCOi4fEWcgcVM0NTY5L/xAAZAQADAQEBAAAAAAAAAAAAAAABAgMABAX/xAAoEQACAgICAQQBBAMAAAAAAAAAAQIRAyESMUEEEyJRFCNxobEFMmH/2gAMAwEAAhEDEQA/APSgU4KGUUroOMIFECgBRArGCBRAoAUUoGCBToZT50G6CgwEoQSjlLYaEGosidiQN7qUpxuh1FgAJi3qp3wRZQuKMWnszTQ7QjlRtMom9UHxfgytBlSN9U3SU+cKMsVsop0hVDpCjepDChqukp8eJJiznYJKIOUYKcldDgn2S5UO4lMhLk2ZFRUUZybJJQlOHJOaovKOoEbimCJKE3upRBw2OwpJyxJQeYr7ZUARQkEQXccw0JwE4ToGEAnCcBPCDYRgQnCeyNrUjf2EjLUsilIPgkWwhaDsFlkpTpJuILBTZUcJ4W4o1gtEKQG3VMkUrh9B5AuduTYX9Fi4Xj5caYNMHtHQCH7ayWx9m8LWrVL5R7xBI/D101IWMeFPAbo5wLnF4Ia4Fw93NFxcjwC58/uRfwOr06xyTWT+6NfCYxtTNEjKcpm0mAZHMXid4KmcFn8JpPHaZ2kHMA2SDLQ0XBHUkeSvyrYObjcuyOdRU2o9DQlCIBPlVrojRHCQRFqFK3aCtMcBIhFCJgkKGTilorG2A0wlMouzUcwUWk1oFu9hBxCSDPdJb8dM3usglOEk4XURFKKUwRBAw8p5TBPCxhBECmhKEGkw2GXJZkMJwFqRrClJIBOAsYSUp4TELGFKcJoVSrhg0mo0lpAkgO7ruhabeiDdBQbL1HO2ADR8y75n5KYlZTeIFk/yy9upIIDhrmMRcDVadGoHtDmzB5iCI2IKliyRlq9j5ISW60OSkihKFYmMEbWzZAjaVLJb0h415Gc2NVE6VYdHNQuQxqVUwyaBY0g81JmKAFKUzwpsHuMcvULijhNCpGKj0I22AElJCSNmIE4CdOEQCATpBEgYQTpBOFjCCeEgnWMIJ4SSCxhEWi4ncajwWBX4xVw9TLWh9MgFr2sIcBMHMAbmeQ8l0IWF7RMnKYPcIM7EVJaQOoLWnzCnPq0PDumamEx7KgzMIeBqWkOjxGo9FOKrftDzt8ivP8ThgHSDl0kgxIBtPOy6unxGm4uIxDMrG93PDZzCHAAxpGt7nRTWVlHjRrdoPHwErlOM8bNR5osz0spIfmZOYyIAAMgdVu4LF0qo/kuB3htSCNrtNx6Lk+IYCu7HnsqrXjuueHsaWhwuGAiJdlbO2oQyybjo2NLls3uHUs7DlcajQSwhzMjpETY6i+60sA6xGkWjknosaJc28xm5ki1+oUlFt3H7RB+QH1BSR9MlKM1prv66Glnbi4k0JJkl1nMKEikEisERKFEmhEw0JJ4SWAMUJVXE8QDHhhBPdzOI+EbSOsH0VnNIBGhE+RSKcW2k9odwkkm1pilOmTpxCvKKUKIImHBRAoQiCBggU8pgk5wAkmAN0Gw0FKJCwgiQZHMIgtZqGLhabTYdSs+pxpjHmnUa6mdQXgBjv9r5jZQcWxDKwdRYc7wQZae7Te2HNl3PoOamZhmYilD9XCdAMh07o5AjQ9VJ5Lk4xKcKVs0G1wRIg+Dmx8is3jriaLjksBrPUEfMBc87DCk+C7JUaY7hLSeRAGszPmrIxld1Nzc8gy3LUZD+6ebb7bqLzraeiiwvTRi4yo8VWNLA4NzE5SXG8NaTbqbdFpiiIGhHqqWGa9tVz3NJBHvNIdETIIF9wrXbsF2uBGpbofEA79FxznI64xRHWwTS4EDK/wCFwMOb97MNkWDFTD1HPM1mueHE/wDdnLknkdjz1ViibZzbnOjWibHlG6jqcYYC0C7SYL/g5yHb6pY55ILwpnQ4bidOo3PTd3wQDTNnEkwAW66nVXKMydIB8HSRJkTztPmsL+Epvh0CdWvaYcNwWuCs031IDCc4bYvH/VLdgdnC94v5q69XF96ohL0zXRsdpmMN0Gp+rR1+ikhVsBiWuBa2xZYiCNgbA7XVmV14JynDlLz4+kc2SKjKkNCUJ5SlXJlXiGINNoflzNB73Nrft9QNwp21QQDNjcHUEbGQne2RB0NvI2/NYWDxBouLblkkFu7TpLfzG/jqkpcRoxtaN6FS4pxJlBoL5OYw0ATLtY6eKtMLXDM2CD8Q/tusPjGF7WrQ/m91j+8O6T3gQGwRe4E8ghObS12GEU3vov4jD9o3MO8S2Mp0vrfWdfoi4eXgOzgiSDBievu2/wAK1EWCRCRYI8ub7/gd55cOHj+RBOmyp1eyNEACcBACjBRAEGokIKIIBHAUWKLTlYfjJA0+ETPlZTBcvxzjgpYpkAvcxjg1u2Z/vFzttB6FTyNVseCd6NupWZhmF1R4DSbDeeTRqTEDyXO8U4y+qInsKRG7hnf0JGngFj1cWa1U9o/PUjSDla06Bo0halD2Zp12Co1zg/Z0kieRa7QeELhnmUUoR0jtjiv5y2ybC8cpUmAU2F55+63pc3Post3GKheWh5ph5LsrBAaXDvAPN4MTAVPHYR9F2SoO9qDMtcNMzTyVN9F7gZcBlJIgXIAsSZssrguKNSm+TN/h1RuZxmXDUzJnqStPidUhvasE5hJH3m6jzHzXM4JwEOALc2syD5zutjDcRGR7SQQQSOjm3lcmRNT5F41xogfXLagqNpFuYAfDLpMwIOsesrawT6VWQ5gcAcvebBBEEdRqsB9QkRMGWkHUCDIK2MLiAYNptPUqmxXTQPtNwdopk0S9riCMoeYfb3S0mFSbSqNFAENqNzEw1uV0taZGU2tdbPGsU0ClJjXXQQLknZYhwUVWVKLy0S8nvZgC6/dabCZv4rnxqTjv/pVSSdGjw7GAucyMuWzWkEOjeQtfDPg/vZVMOxmwEmCTqSTqZ8irIsZt+7FIxmX8Rg2VILhcRDgSHAjQghW2AgCTJ5wBPkFWY6wi86K5C7f8a3c/rRw+rXQKaUcJsq9Wzior4rPlPZxmGgdo7oTt4rmq2LbUc57d4JG7XQMzSDcEEFdauB49QNLFvLDl0eOTmvEkHzzLn9RfEvg/2LFLiWWrkY4wZfUpgGSGgSQOclpI3hauAxwqVLH+XDnkuEEe8xrp2kNJ9NFzVGvnqBwkPgmPuyBE7giT6K7RcGVTkuHw99IR34AhzRuRuN4XMstLZd476Oswzs/fIjYdOc9bKYhNhnAgQZDhIPyKlIXZib4Jy7OSaXLXRGElIGpKnIWikGogEIRAFUFDARAIQsL2l9ohh/5dOHVnCw2pj7TuvIJXJJWwpNukT+0PHBQGSmA6s4WHw0x9t/5N1K4pwPvOOZ5cC9x1JJ5eZQ0sxJJJc5xlzjckneUseYbI2LQeoJC8/LlcnR348aii1w/Dl7y8sytpujcOqAm/lEFd9haIa0Bojp1Ky+G4cdwLebTUfTfPNb6Q3qJccdLyZXG+GivTLfjF2Hk7l4HRc77O8GNZvaPlrDoNHOjWJ0E7ldyKBWVxnDVWUM9GoGGiC4h0ZHtAu106aWNrr0ZqDds4oSklSOZ4/wAPAc2mzI0BxLnvPutcBlznWxBHmFz+IpBjyGPD2DWo0GJP2b3uDfpyVTFcZdVqGpUOR1QAwJyFuwgnn/hbPBcVhxmbiGOe17g7PTcYaQNwIJEE2XLJq6OyMHV9gUXS73rHm3ppZWcO8tc3SxuQbbnTXdX8BwzD1Hyxziwud3g/3GiXBxa68RAE7lLiuAbTodqwvLiQ1rHAXJIzAlul3RN9ClcU/IFJm1VrMLWad4eV4/RUKvD2OuO477TDGpk20Pos4sqU6Od2XJTs8Zoey+habkXtlmVY4bxJjx3XAk7Tpz+ShHBxWmUeS2Sh1SkRmu2ffaNJPxN5ADZaVKsHNnY6eeiGnBt+/wBwo6mDNI5p7jtRtmNpA9ApTj99lIs1uGsmNNfpqtcMKh4VSAbJHh4c1bNULp9H+nBt9vZy+o+UteABSKfskX8SAm/igdCul5SKxjdkuC9tnB9cAaNDWvItEOkidxLmg+JXWcZ4sKVMkO75Bjp18uW5IXn9WrOskmRJ1ucxJ5mSFOeRtUUxwp2HVqhsGDLS33febMXjfaylNB1OpSbVEjOSyoLNIMmOhBIkKniKDIzEw45RvczlFvP5LpMWzNRYKoDoqtiBtlIBI8ZXHklVHZFGjgyWd5ozXlzZ8i5vWNRv4reaAbjTXyXM8HBZ3bySTcybk/ktU8R20HQKnp8ktxfghnxq7RoPICSyjijtKddPNkeBO2mpAxVTUdzSaSuhzIqAXEKpaG5YGZwaXExlBm4G5t81g0fZKhLnGtWc4k5nEgFztTEtv5WXN+3GLeyp2RMtbL2ibfzCCM3gc3gIQcJ48aRpdqXVG02lrYPul5EuvqfmoSk7LRhrRcx+BNJzRRbUeC/Lmc0ZZAMgEXcbclFxvDubQqZ2EObE2jUiJ5eaj477SvNQ1aOjctKn3JMkF9WoRtYNE9Fm1fa99Rpacpa5sObrNgMxJvMNAE8youNu0XTaWz0v2fphwB6fULesFzvs2XGg15GU1O9lmcodcCfCFrIYIOEf3EzS5SLFXEBpYNcxjw7pd+S8y/4ie1Xak4fDuBY099wNqj5s1vNrfmVq/wDEDtKWGL216veqi0gBrXtLSxsCYid9yvMmPgzA7gLufu+6D5kK6bEUUDisSG1I1a2GjysT6ytXB02m4OSB7wNo/wALAoNB6+d/FX8DiDTMjvN1LTstKNrRROjSxeKczKZguNiO6TpGYabNP1VjCVX1Gl7qr2sowACBF7NaBzkuM/VU+NdniKIyOAcHCGnW+tgq9ZnZYegGuc51dzi7vHK1rYayW/C6S4+AUuOl9juWzX4lhKj2Ne2oHBs93NF3GxudhZY3fpxPdNjIMOl0cumyiw+OBnK7SWlp36cnDouo9n8PnGZ+VozTYCY7MHy2Wb9tWzVy6NL2V4jWe4MqNJkWcQG33BG/jC7XsmuADrgRbYkb9VjcIobNbAGUlxm7g0W6nvfRbhCjD9V8mtI0/hpEproTUlRikkWwumiIbnyoa9UMaXOs1okkmwATVqwY0uMwOQJNzGguuK9oPaakKz2uJqU2ZQaYb7zmgmCXWAzOA8kUjEPEOMdo91Uk5B7oveLj9+aZj2mA8jNAJnme8QPAmPJYj/aCtVhvdawSMoFywn3C49LSLkLXbxRoc2crmBoIZZr3UwczmXtJeLnWGhLJ0x0rRdhsSwj1kT4Fa1Kq40wDZ1iNx1+SzsBXwtYZWNdSqgSZEE+85/duCABr1Wlh6TgGg66W0JAEx4EwpZYp0NBtF3h4k5jaARH2SrUBNRw5Gv7Kgq4xrKgY4RMHNEtgzy0MiLoYo1bNkduiyG9fkkj7JOraJnEf6txP/p82uH5pz7X4n7NGfxx6rmRXJ5+TCmr1LXbPiP7Lv4R+jl5SNDjGNfiHZqoY1wAADMxkA6kxrdVKGFAi7WxuTA9IVSlUGpbH1QmsCTZ7h/tED0upywxY8ckka72ayWHq14uDrqqOJwVF5DWiI5FrdgIJ5WCrdsTs6PAAfQJy+wJa70b9Un46XTH95ne1PansgA3si0AAQ+TAAFwqLvbxwvLD0tHyuuKgOvlPnBTUoY7M1snq0ECeUhVjjilSSJttu2b3tRx9+KptBEMa4mWtMSRGq5sMhhtlki/zn5KzRxb2nuOI6QCOtipavE3OEGnTMfcgnxyuSyxrtDRm1pmS+nv7p5jQ+Kmw9W8Ps7nsR47Kd+IH/jg7xOX0MqTC4hhMOpd37r7+UiynxZTkiu6hLpADSDaPrO30VgEtyvIzhpc7LuXnuh076aFX34qhECi8HrVbbwBaoq7qBs11QQIHuGOcnMN1Nxl9DKSJ24Kg4Fk3NQVG905jlbAYXaei3eFU4uYsatzFrNGiwGYynmBuNfs7iOa1sBxVrdGk+8JLh8Rv+ihkxzapFIzijpafFuxBaGlxsSd+8BA15AKOt7Tu2bHi1YWP4gxxkUhcye879FQrYkE3YPMuP1XZhwxjBKjlnkbk2dL/AKlfOvq1DU9oXk+/HSQFy9bEgj4R1kzCz6gaNL+A/QK3txE5M6ri3HawoVCx5DgLHx1I6wvPmu1vr5mVtNwHaCRDZ2c4j8kqfDwwzmpGDoZMx1sklj+h45K7K+Cw5DA4iM7na8gIAna8q/jcEypSOaQ5hEAGHF0AQ3mTbxVunxUhuT+HpZZ2JEeEk+qmPFKJcHHDw5uhDxOkHbXquWeLJdpF45YVszcH2rK4NhHdbrnaHiHC/vWzehXSjjlXNuLACze63kBssfEcQpl+c07zYlxJAgCAQLb+MlQu4gCeXhP5hXxYbj81sjkyb+J1TfaF4+InwaD5fkqdTj1R9UlrHZWNGYkC8HQeqxG1zFjM9fyiyB9d3L6FN+PAVZZG/U9p65Pdho8p+aSw6OLdvH78kk/sQF9yRijiEk5c/VyldUeRMk/h063T5fvfMqJ5bznxJ/VNs2gX0n6z84+SU1I1+Y9LJxW5ZUIqc20z1ymVgkcPm+XzN1OyZ1BHkUBqzaG+kqRjnc/6YQMM9x/wP0UYqO0DSZ/e6mcXax/VCEv6jz/VbZgnZ2iQGg8gQowaupIHSfqmfiCLDKfOyKlJuXN/CUdg0Gxp1OWfD9UV+Qjnafooi6PhsmBB3dHK0LUYsZmmBmv/ALU+Ro1JPkL+gVIYgNsPr/ZQtxd73Hos6CkzQcBsG+f6KRhdswH19RcKg3EMizB43UoxYA7oI/EQkasOzVz1B7zHM8gq9WjOrZnn/lR0sRTJGao7rL5Z4RrKv5bdyD6H6rQdaYJFFzKmwAA2/ZRU3VBo/wAv8lWHPd9k+RCiOFefhj8V1VCBDEPA94eY/uoKtT77T5Jn4IjVv9X5qGvhz0HQX+qNs1IUTrUaPVHSoBxgVWyQfH1Kpuonb1hRxlMh3qDCXY1GweHP2cD1kE/JRjBOBuXT0Bn6rM/i3DQD0hFV4rUOryD01QNTLzsORoX/ADREvAlzp/D9YWfT4u8CMxPU3KL/AJy69yfHT0hbRqZdpV3DSD+H9ElSZxiqdMv/AMhJHkjcWWamqEpJIPsIxTjZJJYxJht1M9OkiB9gfEPBVcRqUkkUbyDTSbqkkgEncoSkkiwIhrqClukkkY6J2bKOrqkkpjITNP30V/hupSSTID6N3YeJQbpJJokmRjVQ1dUkkwCjiNFDRSSQHXQ9bZC3RJJMZdFd+6ZiSSUbwPT1SSSQM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TEhUUExIVFBUUGBYYGBUYFBcYFRQVFBcXFhUVFhUYHCggGBolHBQUITEhJSkrLi4uFx8zODMsNygtLisBCgoKDg0OGhAQGywkICQsLC80LCwsLCwsLCwsLCwsLCwsLCwsLCwsLCwsNCwsLCwsLCwsLCwsLDQsLCwsLCwsLP/AABEIAKEA5gMBIgACEQEDEQH/xAAbAAABBQEBAAAAAAAAAAAAAAACAAEDBAUGB//EAD4QAAEDAgQDBQUGBQIHAAAAAAEAAhEDIQQSMUEFUWETInGBkQYyQqGxUmKCwdHwFCOi4fEWcgcVM0NTY5L/xAAZAQADAQEBAAAAAAAAAAAAAAABAgMABAX/xAAoEQACAgICAQQBBAMAAAAAAAAAAQIRAyESMUEEEyJRFCNxobEFMmH/2gAMAwEAAhEDEQA/APSgU4KGUUroOMIFECgBRArGCBRAoAUUoGCBToZT50G6CgwEoQSjlLYaEGosidiQN7qUpxuh1FgAJi3qp3wRZQuKMWnszTQ7QjlRtMom9UHxfgytBlSN9U3SU+cKMsVsop0hVDpCjepDChqukp8eJJiznYJKIOUYKcldDgn2S5UO4lMhLk2ZFRUUZybJJQlOHJOaovKOoEbimCJKE3upRBw2OwpJyxJQeYr7ZUARQkEQXccw0JwE4ToGEAnCcBPCDYRgQnCeyNrUjf2EjLUsilIPgkWwhaDsFlkpTpJuILBTZUcJ4W4o1gtEKQG3VMkUrh9B5AuduTYX9Fi4Xj5caYNMHtHQCH7ayWx9m8LWrVL5R7xBI/D101IWMeFPAbo5wLnF4Ia4Fw93NFxcjwC58/uRfwOr06xyTWT+6NfCYxtTNEjKcpm0mAZHMXid4KmcFn8JpPHaZ2kHMA2SDLQ0XBHUkeSvyrYObjcuyOdRU2o9DQlCIBPlVrojRHCQRFqFK3aCtMcBIhFCJgkKGTilorG2A0wlMouzUcwUWk1oFu9hBxCSDPdJb8dM3usglOEk4XURFKKUwRBAw8p5TBPCxhBECmhKEGkw2GXJZkMJwFqRrClJIBOAsYSUp4TELGFKcJoVSrhg0mo0lpAkgO7ruhabeiDdBQbL1HO2ADR8y75n5KYlZTeIFk/yy9upIIDhrmMRcDVadGoHtDmzB5iCI2IKliyRlq9j5ISW60OSkihKFYmMEbWzZAjaVLJb0h415Gc2NVE6VYdHNQuQxqVUwyaBY0g81JmKAFKUzwpsHuMcvULijhNCpGKj0I22AElJCSNmIE4CdOEQCATpBEgYQTpBOFjCCeEgnWMIJ4SSCxhEWi4ncajwWBX4xVw9TLWh9MgFr2sIcBMHMAbmeQ8l0IWF7RMnKYPcIM7EVJaQOoLWnzCnPq0PDumamEx7KgzMIeBqWkOjxGo9FOKrftDzt8ivP8ThgHSDl0kgxIBtPOy6unxGm4uIxDMrG93PDZzCHAAxpGt7nRTWVlHjRrdoPHwErlOM8bNR5osz0spIfmZOYyIAAMgdVu4LF0qo/kuB3htSCNrtNx6Lk+IYCu7HnsqrXjuueHsaWhwuGAiJdlbO2oQyybjo2NLls3uHUs7DlcajQSwhzMjpETY6i+60sA6xGkWjknosaJc28xm5ki1+oUlFt3H7RB+QH1BSR9MlKM1prv66Glnbi4k0JJkl1nMKEikEisERKFEmhEw0JJ4SWAMUJVXE8QDHhhBPdzOI+EbSOsH0VnNIBGhE+RSKcW2k9odwkkm1pilOmTpxCvKKUKIImHBRAoQiCBggU8pgk5wAkmAN0Gw0FKJCwgiQZHMIgtZqGLhabTYdSs+pxpjHmnUa6mdQXgBjv9r5jZQcWxDKwdRYc7wQZae7Te2HNl3PoOamZhmYilD9XCdAMh07o5AjQ9VJ5Lk4xKcKVs0G1wRIg+Dmx8is3jriaLjksBrPUEfMBc87DCk+C7JUaY7hLSeRAGszPmrIxld1Nzc8gy3LUZD+6ebb7bqLzraeiiwvTRi4yo8VWNLA4NzE5SXG8NaTbqbdFpiiIGhHqqWGa9tVz3NJBHvNIdETIIF9wrXbsF2uBGpbofEA79FxznI64xRHWwTS4EDK/wCFwMOb97MNkWDFTD1HPM1mueHE/wDdnLknkdjz1ViibZzbnOjWibHlG6jqcYYC0C7SYL/g5yHb6pY55ILwpnQ4bidOo3PTd3wQDTNnEkwAW66nVXKMydIB8HSRJkTztPmsL+Epvh0CdWvaYcNwWuCs031IDCc4bYvH/VLdgdnC94v5q69XF96ohL0zXRsdpmMN0Gp+rR1+ikhVsBiWuBa2xZYiCNgbA7XVmV14JynDlLz4+kc2SKjKkNCUJ5SlXJlXiGINNoflzNB73Nrft9QNwp21QQDNjcHUEbGQne2RB0NvI2/NYWDxBouLblkkFu7TpLfzG/jqkpcRoxtaN6FS4pxJlBoL5OYw0ATLtY6eKtMLXDM2CD8Q/tusPjGF7WrQ/m91j+8O6T3gQGwRe4E8ghObS12GEU3vov4jD9o3MO8S2Mp0vrfWdfoi4eXgOzgiSDBievu2/wAK1EWCRCRYI8ub7/gd55cOHj+RBOmyp1eyNEACcBACjBRAEGokIKIIBHAUWKLTlYfjJA0+ETPlZTBcvxzjgpYpkAvcxjg1u2Z/vFzttB6FTyNVseCd6NupWZhmF1R4DSbDeeTRqTEDyXO8U4y+qInsKRG7hnf0JGngFj1cWa1U9o/PUjSDla06Bo0halD2Zp12Co1zg/Z0kieRa7QeELhnmUUoR0jtjiv5y2ybC8cpUmAU2F55+63pc3Post3GKheWh5ph5LsrBAaXDvAPN4MTAVPHYR9F2SoO9qDMtcNMzTyVN9F7gZcBlJIgXIAsSZssrguKNSm+TN/h1RuZxmXDUzJnqStPidUhvasE5hJH3m6jzHzXM4JwEOALc2syD5zutjDcRGR7SQQQSOjm3lcmRNT5F41xogfXLagqNpFuYAfDLpMwIOsesrawT6VWQ5gcAcvebBBEEdRqsB9QkRMGWkHUCDIK2MLiAYNptPUqmxXTQPtNwdopk0S9riCMoeYfb3S0mFSbSqNFAENqNzEw1uV0taZGU2tdbPGsU0ClJjXXQQLknZYhwUVWVKLy0S8nvZgC6/dabCZv4rnxqTjv/pVSSdGjw7GAucyMuWzWkEOjeQtfDPg/vZVMOxmwEmCTqSTqZ8irIsZt+7FIxmX8Rg2VILhcRDgSHAjQghW2AgCTJ5wBPkFWY6wi86K5C7f8a3c/rRw+rXQKaUcJsq9Wzior4rPlPZxmGgdo7oTt4rmq2LbUc57d4JG7XQMzSDcEEFdauB49QNLFvLDl0eOTmvEkHzzLn9RfEvg/2LFLiWWrkY4wZfUpgGSGgSQOclpI3hauAxwqVLH+XDnkuEEe8xrp2kNJ9NFzVGvnqBwkPgmPuyBE7giT6K7RcGVTkuHw99IR34AhzRuRuN4XMstLZd476Oswzs/fIjYdOc9bKYhNhnAgQZDhIPyKlIXZib4Jy7OSaXLXRGElIGpKnIWikGogEIRAFUFDARAIQsL2l9ohh/5dOHVnCw2pj7TuvIJXJJWwpNukT+0PHBQGSmA6s4WHw0x9t/5N1K4pwPvOOZ5cC9x1JJ5eZQ0sxJJJc5xlzjckneUseYbI2LQeoJC8/LlcnR348aii1w/Dl7y8sytpujcOqAm/lEFd9haIa0Bojp1Ky+G4cdwLebTUfTfPNb6Q3qJccdLyZXG+GivTLfjF2Hk7l4HRc77O8GNZvaPlrDoNHOjWJ0E7ldyKBWVxnDVWUM9GoGGiC4h0ZHtAu106aWNrr0ZqDds4oSklSOZ4/wAPAc2mzI0BxLnvPutcBlznWxBHmFz+IpBjyGPD2DWo0GJP2b3uDfpyVTFcZdVqGpUOR1QAwJyFuwgnn/hbPBcVhxmbiGOe17g7PTcYaQNwIJEE2XLJq6OyMHV9gUXS73rHm3ppZWcO8tc3SxuQbbnTXdX8BwzD1Hyxziwud3g/3GiXBxa68RAE7lLiuAbTodqwvLiQ1rHAXJIzAlul3RN9ClcU/IFJm1VrMLWad4eV4/RUKvD2OuO477TDGpk20Pos4sqU6Od2XJTs8Zoey+habkXtlmVY4bxJjx3XAk7Tpz+ShHBxWmUeS2Sh1SkRmu2ffaNJPxN5ADZaVKsHNnY6eeiGnBt+/wBwo6mDNI5p7jtRtmNpA9ApTj99lIs1uGsmNNfpqtcMKh4VSAbJHh4c1bNULp9H+nBt9vZy+o+UteABSKfskX8SAm/igdCul5SKxjdkuC9tnB9cAaNDWvItEOkidxLmg+JXWcZ4sKVMkO75Bjp18uW5IXn9WrOskmRJ1ucxJ5mSFOeRtUUxwp2HVqhsGDLS33febMXjfaylNB1OpSbVEjOSyoLNIMmOhBIkKniKDIzEw45RvczlFvP5LpMWzNRYKoDoqtiBtlIBI8ZXHklVHZFGjgyWd5ozXlzZ8i5vWNRv4reaAbjTXyXM8HBZ3bySTcybk/ktU8R20HQKnp8ktxfghnxq7RoPICSyjijtKddPNkeBO2mpAxVTUdzSaSuhzIqAXEKpaG5YGZwaXExlBm4G5t81g0fZKhLnGtWc4k5nEgFztTEtv5WXN+3GLeyp2RMtbL2ibfzCCM3gc3gIQcJ48aRpdqXVG02lrYPul5EuvqfmoSk7LRhrRcx+BNJzRRbUeC/Lmc0ZZAMgEXcbclFxvDubQqZ2EObE2jUiJ5eaj477SvNQ1aOjctKn3JMkF9WoRtYNE9Fm1fa99Rpacpa5sObrNgMxJvMNAE8youNu0XTaWz0v2fphwB6fULesFzvs2XGg15GU1O9lmcodcCfCFrIYIOEf3EzS5SLFXEBpYNcxjw7pd+S8y/4ie1Xak4fDuBY099wNqj5s1vNrfmVq/wDEDtKWGL216veqi0gBrXtLSxsCYid9yvMmPgzA7gLufu+6D5kK6bEUUDisSG1I1a2GjysT6ytXB02m4OSB7wNo/wALAoNB6+d/FX8DiDTMjvN1LTstKNrRROjSxeKczKZguNiO6TpGYabNP1VjCVX1Gl7qr2sowACBF7NaBzkuM/VU+NdniKIyOAcHCGnW+tgq9ZnZYegGuc51dzi7vHK1rYayW/C6S4+AUuOl9juWzX4lhKj2Ne2oHBs93NF3GxudhZY3fpxPdNjIMOl0cumyiw+OBnK7SWlp36cnDouo9n8PnGZ+VozTYCY7MHy2Wb9tWzVy6NL2V4jWe4MqNJkWcQG33BG/jC7XsmuADrgRbYkb9VjcIobNbAGUlxm7g0W6nvfRbhCjD9V8mtI0/hpEproTUlRikkWwumiIbnyoa9UMaXOs1okkmwATVqwY0uMwOQJNzGguuK9oPaakKz2uJqU2ZQaYb7zmgmCXWAzOA8kUjEPEOMdo91Uk5B7oveLj9+aZj2mA8jNAJnme8QPAmPJYj/aCtVhvdawSMoFywn3C49LSLkLXbxRoc2crmBoIZZr3UwczmXtJeLnWGhLJ0x0rRdhsSwj1kT4Fa1Kq40wDZ1iNx1+SzsBXwtYZWNdSqgSZEE+85/duCABr1Wlh6TgGg66W0JAEx4EwpZYp0NBtF3h4k5jaARH2SrUBNRw5Gv7Kgq4xrKgY4RMHNEtgzy0MiLoYo1bNkduiyG9fkkj7JOraJnEf6txP/p82uH5pz7X4n7NGfxx6rmRXJ5+TCmr1LXbPiP7Lv4R+jl5SNDjGNfiHZqoY1wAADMxkA6kxrdVKGFAi7WxuTA9IVSlUGpbH1QmsCTZ7h/tED0upywxY8ckka72ayWHq14uDrqqOJwVF5DWiI5FrdgIJ5WCrdsTs6PAAfQJy+wJa70b9Un46XTH95ne1PansgA3si0AAQ+TAAFwqLvbxwvLD0tHyuuKgOvlPnBTUoY7M1snq0ECeUhVjjilSSJttu2b3tRx9+KptBEMa4mWtMSRGq5sMhhtlki/zn5KzRxb2nuOI6QCOtipavE3OEGnTMfcgnxyuSyxrtDRm1pmS+nv7p5jQ+Kmw9W8Ps7nsR47Kd+IH/jg7xOX0MqTC4hhMOpd37r7+UiynxZTkiu6hLpADSDaPrO30VgEtyvIzhpc7LuXnuh076aFX34qhECi8HrVbbwBaoq7qBs11QQIHuGOcnMN1Nxl9DKSJ24Kg4Fk3NQVG905jlbAYXaei3eFU4uYsatzFrNGiwGYynmBuNfs7iOa1sBxVrdGk+8JLh8Rv+ihkxzapFIzijpafFuxBaGlxsSd+8BA15AKOt7Tu2bHi1YWP4gxxkUhcye879FQrYkE3YPMuP1XZhwxjBKjlnkbk2dL/AKlfOvq1DU9oXk+/HSQFy9bEgj4R1kzCz6gaNL+A/QK3txE5M6ri3HawoVCx5DgLHx1I6wvPmu1vr5mVtNwHaCRDZ2c4j8kqfDwwzmpGDoZMx1sklj+h45K7K+Cw5DA4iM7na8gIAna8q/jcEypSOaQ5hEAGHF0AQ3mTbxVunxUhuT+HpZZ2JEeEk+qmPFKJcHHDw5uhDxOkHbXquWeLJdpF45YVszcH2rK4NhHdbrnaHiHC/vWzehXSjjlXNuLACze63kBssfEcQpl+c07zYlxJAgCAQLb+MlQu4gCeXhP5hXxYbj81sjkyb+J1TfaF4+InwaD5fkqdTj1R9UlrHZWNGYkC8HQeqxG1zFjM9fyiyB9d3L6FN+PAVZZG/U9p65Pdho8p+aSw6OLdvH78kk/sQF9yRijiEk5c/VyldUeRMk/h063T5fvfMqJ5bznxJ/VNs2gX0n6z84+SU1I1+Y9LJxW5ZUIqc20z1ymVgkcPm+XzN1OyZ1BHkUBqzaG+kqRjnc/6YQMM9x/wP0UYqO0DSZ/e6mcXax/VCEv6jz/VbZgnZ2iQGg8gQowaupIHSfqmfiCLDKfOyKlJuXN/CUdg0Gxp1OWfD9UV+Qjnafooi6PhsmBB3dHK0LUYsZmmBmv/ALU+Ro1JPkL+gVIYgNsPr/ZQtxd73Hos6CkzQcBsG+f6KRhdswH19RcKg3EMizB43UoxYA7oI/EQkasOzVz1B7zHM8gq9WjOrZnn/lR0sRTJGao7rL5Z4RrKv5bdyD6H6rQdaYJFFzKmwAA2/ZRU3VBo/wAv8lWHPd9k+RCiOFefhj8V1VCBDEPA94eY/uoKtT77T5Jn4IjVv9X5qGvhz0HQX+qNs1IUTrUaPVHSoBxgVWyQfH1Kpuonb1hRxlMh3qDCXY1GweHP2cD1kE/JRjBOBuXT0Bn6rM/i3DQD0hFV4rUOryD01QNTLzsORoX/ADREvAlzp/D9YWfT4u8CMxPU3KL/AJy69yfHT0hbRqZdpV3DSD+H9ElSZxiqdMv/AMhJHkjcWWamqEpJIPsIxTjZJJYxJht1M9OkiB9gfEPBVcRqUkkUbyDTSbqkkgEncoSkkiwIhrqClukkkY6J2bKOrqkkpjITNP30V/hupSSTID6N3YeJQbpJJokmRjVQ1dUkkwCjiNFDRSSQHXQ9bZC3RJJMZdFd+6ZiSSUbwPT1SSSQM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8" name="AutoShape 6" descr="data:image/jpeg;base64,/9j/4AAQSkZJRgABAQAAAQABAAD/2wCEAAkGBxQTEhUUExIVFBUUGBYYGBUYFBcYFRQVFBcXFhUVFhUYHCggGBolHBQUITEhJSkrLi4uFx8zODMsNygtLisBCgoKDg0OGhAQGywkICQsLC80LCwsLCwsLCwsLCwsLCwsLCwsLCwsLCwsNCwsLCwsLCwsLCwsLDQsLCwsLCwsLP/AABEIAKEA5gMBIgACEQEDEQH/xAAbAAABBQEBAAAAAAAAAAAAAAACAAEDBAUGB//EAD4QAAEDAgQDBQUGBQIHAAAAAAEAAhEDIQQSMUEFUWETInGBkQYyQqGxUmKCwdHwFCOi4fEWcgcVM0NTY5L/xAAZAQADAQEBAAAAAAAAAAAAAAABAgMABAX/xAAoEQACAgICAQQBBAMAAAAAAAAAAQIRAyESMUEEEyJRFCNxobEFMmH/2gAMAwEAAhEDEQA/APSgU4KGUUroOMIFECgBRArGCBRAoAUUoGCBToZT50G6CgwEoQSjlLYaEGosidiQN7qUpxuh1FgAJi3qp3wRZQuKMWnszTQ7QjlRtMom9UHxfgytBlSN9U3SU+cKMsVsop0hVDpCjepDChqukp8eJJiznYJKIOUYKcldDgn2S5UO4lMhLk2ZFRUUZybJJQlOHJOaovKOoEbimCJKE3upRBw2OwpJyxJQeYr7ZUARQkEQXccw0JwE4ToGEAnCcBPCDYRgQnCeyNrUjf2EjLUsilIPgkWwhaDsFlkpTpJuILBTZUcJ4W4o1gtEKQG3VMkUrh9B5AuduTYX9Fi4Xj5caYNMHtHQCH7ayWx9m8LWrVL5R7xBI/D101IWMeFPAbo5wLnF4Ia4Fw93NFxcjwC58/uRfwOr06xyTWT+6NfCYxtTNEjKcpm0mAZHMXid4KmcFn8JpPHaZ2kHMA2SDLQ0XBHUkeSvyrYObjcuyOdRU2o9DQlCIBPlVrojRHCQRFqFK3aCtMcBIhFCJgkKGTilorG2A0wlMouzUcwUWk1oFu9hBxCSDPdJb8dM3usglOEk4XURFKKUwRBAw8p5TBPCxhBECmhKEGkw2GXJZkMJwFqRrClJIBOAsYSUp4TELGFKcJoVSrhg0mo0lpAkgO7ruhabeiDdBQbL1HO2ADR8y75n5KYlZTeIFk/yy9upIIDhrmMRcDVadGoHtDmzB5iCI2IKliyRlq9j5ISW60OSkihKFYmMEbWzZAjaVLJb0h415Gc2NVE6VYdHNQuQxqVUwyaBY0g81JmKAFKUzwpsHuMcvULijhNCpGKj0I22AElJCSNmIE4CdOEQCATpBEgYQTpBOFjCCeEgnWMIJ4SSCxhEWi4ncajwWBX4xVw9TLWh9MgFr2sIcBMHMAbmeQ8l0IWF7RMnKYPcIM7EVJaQOoLWnzCnPq0PDumamEx7KgzMIeBqWkOjxGo9FOKrftDzt8ivP8ThgHSDl0kgxIBtPOy6unxGm4uIxDMrG93PDZzCHAAxpGt7nRTWVlHjRrdoPHwErlOM8bNR5osz0spIfmZOYyIAAMgdVu4LF0qo/kuB3htSCNrtNx6Lk+IYCu7HnsqrXjuueHsaWhwuGAiJdlbO2oQyybjo2NLls3uHUs7DlcajQSwhzMjpETY6i+60sA6xGkWjknosaJc28xm5ki1+oUlFt3H7RB+QH1BSR9MlKM1prv66Glnbi4k0JJkl1nMKEikEisERKFEmhEw0JJ4SWAMUJVXE8QDHhhBPdzOI+EbSOsH0VnNIBGhE+RSKcW2k9odwkkm1pilOmTpxCvKKUKIImHBRAoQiCBggU8pgk5wAkmAN0Gw0FKJCwgiQZHMIgtZqGLhabTYdSs+pxpjHmnUa6mdQXgBjv9r5jZQcWxDKwdRYc7wQZae7Te2HNl3PoOamZhmYilD9XCdAMh07o5AjQ9VJ5Lk4xKcKVs0G1wRIg+Dmx8is3jriaLjksBrPUEfMBc87DCk+C7JUaY7hLSeRAGszPmrIxld1Nzc8gy3LUZD+6ebb7bqLzraeiiwvTRi4yo8VWNLA4NzE5SXG8NaTbqbdFpiiIGhHqqWGa9tVz3NJBHvNIdETIIF9wrXbsF2uBGpbofEA79FxznI64xRHWwTS4EDK/wCFwMOb97MNkWDFTD1HPM1mueHE/wDdnLknkdjz1ViibZzbnOjWibHlG6jqcYYC0C7SYL/g5yHb6pY55ILwpnQ4bidOo3PTd3wQDTNnEkwAW66nVXKMydIB8HSRJkTztPmsL+Epvh0CdWvaYcNwWuCs031IDCc4bYvH/VLdgdnC94v5q69XF96ohL0zXRsdpmMN0Gp+rR1+ikhVsBiWuBa2xZYiCNgbA7XVmV14JynDlLz4+kc2SKjKkNCUJ5SlXJlXiGINNoflzNB73Nrft9QNwp21QQDNjcHUEbGQne2RB0NvI2/NYWDxBouLblkkFu7TpLfzG/jqkpcRoxtaN6FS4pxJlBoL5OYw0ATLtY6eKtMLXDM2CD8Q/tusPjGF7WrQ/m91j+8O6T3gQGwRe4E8ghObS12GEU3vov4jD9o3MO8S2Mp0vrfWdfoi4eXgOzgiSDBievu2/wAK1EWCRCRYI8ub7/gd55cOHj+RBOmyp1eyNEACcBACjBRAEGokIKIIBHAUWKLTlYfjJA0+ETPlZTBcvxzjgpYpkAvcxjg1u2Z/vFzttB6FTyNVseCd6NupWZhmF1R4DSbDeeTRqTEDyXO8U4y+qInsKRG7hnf0JGngFj1cWa1U9o/PUjSDla06Bo0halD2Zp12Co1zg/Z0kieRa7QeELhnmUUoR0jtjiv5y2ybC8cpUmAU2F55+63pc3Post3GKheWh5ph5LsrBAaXDvAPN4MTAVPHYR9F2SoO9qDMtcNMzTyVN9F7gZcBlJIgXIAsSZssrguKNSm+TN/h1RuZxmXDUzJnqStPidUhvasE5hJH3m6jzHzXM4JwEOALc2syD5zutjDcRGR7SQQQSOjm3lcmRNT5F41xogfXLagqNpFuYAfDLpMwIOsesrawT6VWQ5gcAcvebBBEEdRqsB9QkRMGWkHUCDIK2MLiAYNptPUqmxXTQPtNwdopk0S9riCMoeYfb3S0mFSbSqNFAENqNzEw1uV0taZGU2tdbPGsU0ClJjXXQQLknZYhwUVWVKLy0S8nvZgC6/dabCZv4rnxqTjv/pVSSdGjw7GAucyMuWzWkEOjeQtfDPg/vZVMOxmwEmCTqSTqZ8irIsZt+7FIxmX8Rg2VILhcRDgSHAjQghW2AgCTJ5wBPkFWY6wi86K5C7f8a3c/rRw+rXQKaUcJsq9Wzior4rPlPZxmGgdo7oTt4rmq2LbUc57d4JG7XQMzSDcEEFdauB49QNLFvLDl0eOTmvEkHzzLn9RfEvg/2LFLiWWrkY4wZfUpgGSGgSQOclpI3hauAxwqVLH+XDnkuEEe8xrp2kNJ9NFzVGvnqBwkPgmPuyBE7giT6K7RcGVTkuHw99IR34AhzRuRuN4XMstLZd476Oswzs/fIjYdOc9bKYhNhnAgQZDhIPyKlIXZib4Jy7OSaXLXRGElIGpKnIWikGogEIRAFUFDARAIQsL2l9ohh/5dOHVnCw2pj7TuvIJXJJWwpNukT+0PHBQGSmA6s4WHw0x9t/5N1K4pwPvOOZ5cC9x1JJ5eZQ0sxJJJc5xlzjckneUseYbI2LQeoJC8/LlcnR348aii1w/Dl7y8sytpujcOqAm/lEFd9haIa0Bojp1Ky+G4cdwLebTUfTfPNb6Q3qJccdLyZXG+GivTLfjF2Hk7l4HRc77O8GNZvaPlrDoNHOjWJ0E7ldyKBWVxnDVWUM9GoGGiC4h0ZHtAu106aWNrr0ZqDds4oSklSOZ4/wAPAc2mzI0BxLnvPutcBlznWxBHmFz+IpBjyGPD2DWo0GJP2b3uDfpyVTFcZdVqGpUOR1QAwJyFuwgnn/hbPBcVhxmbiGOe17g7PTcYaQNwIJEE2XLJq6OyMHV9gUXS73rHm3ppZWcO8tc3SxuQbbnTXdX8BwzD1Hyxziwud3g/3GiXBxa68RAE7lLiuAbTodqwvLiQ1rHAXJIzAlul3RN9ClcU/IFJm1VrMLWad4eV4/RUKvD2OuO477TDGpk20Pos4sqU6Od2XJTs8Zoey+habkXtlmVY4bxJjx3XAk7Tpz+ShHBxWmUeS2Sh1SkRmu2ffaNJPxN5ADZaVKsHNnY6eeiGnBt+/wBwo6mDNI5p7jtRtmNpA9ApTj99lIs1uGsmNNfpqtcMKh4VSAbJHh4c1bNULp9H+nBt9vZy+o+UteABSKfskX8SAm/igdCul5SKxjdkuC9tnB9cAaNDWvItEOkidxLmg+JXWcZ4sKVMkO75Bjp18uW5IXn9WrOskmRJ1ucxJ5mSFOeRtUUxwp2HVqhsGDLS33febMXjfaylNB1OpSbVEjOSyoLNIMmOhBIkKniKDIzEw45RvczlFvP5LpMWzNRYKoDoqtiBtlIBI8ZXHklVHZFGjgyWd5ozXlzZ8i5vWNRv4reaAbjTXyXM8HBZ3bySTcybk/ktU8R20HQKnp8ktxfghnxq7RoPICSyjijtKddPNkeBO2mpAxVTUdzSaSuhzIqAXEKpaG5YGZwaXExlBm4G5t81g0fZKhLnGtWc4k5nEgFztTEtv5WXN+3GLeyp2RMtbL2ibfzCCM3gc3gIQcJ48aRpdqXVG02lrYPul5EuvqfmoSk7LRhrRcx+BNJzRRbUeC/Lmc0ZZAMgEXcbclFxvDubQqZ2EObE2jUiJ5eaj477SvNQ1aOjctKn3JMkF9WoRtYNE9Fm1fa99Rpacpa5sObrNgMxJvMNAE8youNu0XTaWz0v2fphwB6fULesFzvs2XGg15GU1O9lmcodcCfCFrIYIOEf3EzS5SLFXEBpYNcxjw7pd+S8y/4ie1Xak4fDuBY099wNqj5s1vNrfmVq/wDEDtKWGL216veqi0gBrXtLSxsCYid9yvMmPgzA7gLufu+6D5kK6bEUUDisSG1I1a2GjysT6ytXB02m4OSB7wNo/wALAoNB6+d/FX8DiDTMjvN1LTstKNrRROjSxeKczKZguNiO6TpGYabNP1VjCVX1Gl7qr2sowACBF7NaBzkuM/VU+NdniKIyOAcHCGnW+tgq9ZnZYegGuc51dzi7vHK1rYayW/C6S4+AUuOl9juWzX4lhKj2Ne2oHBs93NF3GxudhZY3fpxPdNjIMOl0cumyiw+OBnK7SWlp36cnDouo9n8PnGZ+VozTYCY7MHy2Wb9tWzVy6NL2V4jWe4MqNJkWcQG33BG/jC7XsmuADrgRbYkb9VjcIobNbAGUlxm7g0W6nvfRbhCjD9V8mtI0/hpEproTUlRikkWwumiIbnyoa9UMaXOs1okkmwATVqwY0uMwOQJNzGguuK9oPaakKz2uJqU2ZQaYb7zmgmCXWAzOA8kUjEPEOMdo91Uk5B7oveLj9+aZj2mA8jNAJnme8QPAmPJYj/aCtVhvdawSMoFywn3C49LSLkLXbxRoc2crmBoIZZr3UwczmXtJeLnWGhLJ0x0rRdhsSwj1kT4Fa1Kq40wDZ1iNx1+SzsBXwtYZWNdSqgSZEE+85/duCABr1Wlh6TgGg66W0JAEx4EwpZYp0NBtF3h4k5jaARH2SrUBNRw5Gv7Kgq4xrKgY4RMHNEtgzy0MiLoYo1bNkduiyG9fkkj7JOraJnEf6txP/p82uH5pz7X4n7NGfxx6rmRXJ5+TCmr1LXbPiP7Lv4R+jl5SNDjGNfiHZqoY1wAADMxkA6kxrdVKGFAi7WxuTA9IVSlUGpbH1QmsCTZ7h/tED0upywxY8ckka72ayWHq14uDrqqOJwVF5DWiI5FrdgIJ5WCrdsTs6PAAfQJy+wJa70b9Un46XTH95ne1PansgA3si0AAQ+TAAFwqLvbxwvLD0tHyuuKgOvlPnBTUoY7M1snq0ECeUhVjjilSSJttu2b3tRx9+KptBEMa4mWtMSRGq5sMhhtlki/zn5KzRxb2nuOI6QCOtipavE3OEGnTMfcgnxyuSyxrtDRm1pmS+nv7p5jQ+Kmw9W8Ps7nsR47Kd+IH/jg7xOX0MqTC4hhMOpd37r7+UiynxZTkiu6hLpADSDaPrO30VgEtyvIzhpc7LuXnuh076aFX34qhECi8HrVbbwBaoq7qBs11QQIHuGOcnMN1Nxl9DKSJ24Kg4Fk3NQVG905jlbAYXaei3eFU4uYsatzFrNGiwGYynmBuNfs7iOa1sBxVrdGk+8JLh8Rv+ihkxzapFIzijpafFuxBaGlxsSd+8BA15AKOt7Tu2bHi1YWP4gxxkUhcye879FQrYkE3YPMuP1XZhwxjBKjlnkbk2dL/AKlfOvq1DU9oXk+/HSQFy9bEgj4R1kzCz6gaNL+A/QK3txE5M6ri3HawoVCx5DgLHx1I6wvPmu1vr5mVtNwHaCRDZ2c4j8kqfDwwzmpGDoZMx1sklj+h45K7K+Cw5DA4iM7na8gIAna8q/jcEypSOaQ5hEAGHF0AQ3mTbxVunxUhuT+HpZZ2JEeEk+qmPFKJcHHDw5uhDxOkHbXquWeLJdpF45YVszcH2rK4NhHdbrnaHiHC/vWzehXSjjlXNuLACze63kBssfEcQpl+c07zYlxJAgCAQLb+MlQu4gCeXhP5hXxYbj81sjkyb+J1TfaF4+InwaD5fkqdTj1R9UlrHZWNGYkC8HQeqxG1zFjM9fyiyB9d3L6FN+PAVZZG/U9p65Pdho8p+aSw6OLdvH78kk/sQF9yRijiEk5c/VyldUeRMk/h063T5fvfMqJ5bznxJ/VNs2gX0n6z84+SU1I1+Y9LJxW5ZUIqc20z1ymVgkcPm+XzN1OyZ1BHkUBqzaG+kqRjnc/6YQMM9x/wP0UYqO0DSZ/e6mcXax/VCEv6jz/VbZgnZ2iQGg8gQowaupIHSfqmfiCLDKfOyKlJuXN/CUdg0Gxp1OWfD9UV+Qjnafooi6PhsmBB3dHK0LUYsZmmBmv/ALU+Ro1JPkL+gVIYgNsPr/ZQtxd73Hos6CkzQcBsG+f6KRhdswH19RcKg3EMizB43UoxYA7oI/EQkasOzVz1B7zHM8gq9WjOrZnn/lR0sRTJGao7rL5Z4RrKv5bdyD6H6rQdaYJFFzKmwAA2/ZRU3VBo/wAv8lWHPd9k+RCiOFefhj8V1VCBDEPA94eY/uoKtT77T5Jn4IjVv9X5qGvhz0HQX+qNs1IUTrUaPVHSoBxgVWyQfH1Kpuonb1hRxlMh3qDCXY1GweHP2cD1kE/JRjBOBuXT0Bn6rM/i3DQD0hFV4rUOryD01QNTLzsORoX/ADREvAlzp/D9YWfT4u8CMxPU3KL/AJy69yfHT0hbRqZdpV3DSD+H9ElSZxiqdMv/AMhJHkjcWWamqEpJIPsIxTjZJJYxJht1M9OkiB9gfEPBVcRqUkkUbyDTSbqkkgEncoSkkiwIhrqClukkkY6J2bKOrqkkpjITNP30V/hupSSTID6N3YeJQbpJJokmRjVQ1dUkkwCjiNFDRSSQHXQ9bZC3RJJMZdFd+6ZiSSUbwPT1SSSQM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40" name="Picture 8" descr="http://www.beaconlearningcenter.com/WebLessons/ColumbusBigSurprise/graphic/shipsThree2.gif"/>
          <p:cNvPicPr>
            <a:picLocks noChangeAspect="1" noChangeArrowheads="1"/>
          </p:cNvPicPr>
          <p:nvPr/>
        </p:nvPicPr>
        <p:blipFill>
          <a:blip r:embed="rId2"/>
          <a:srcRect/>
          <a:stretch>
            <a:fillRect/>
          </a:stretch>
        </p:blipFill>
        <p:spPr bwMode="auto">
          <a:xfrm>
            <a:off x="3929058" y="2214554"/>
            <a:ext cx="4643470" cy="371477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smtClean="0"/>
              <a:t>The Columbus Day</a:t>
            </a:r>
            <a:endParaRPr lang="en-US" dirty="0"/>
          </a:p>
        </p:txBody>
      </p:sp>
      <p:sp>
        <p:nvSpPr>
          <p:cNvPr id="3" name="ตัวยึดเนื้อหา 2"/>
          <p:cNvSpPr>
            <a:spLocks noGrp="1"/>
          </p:cNvSpPr>
          <p:nvPr>
            <p:ph sz="quarter" idx="1"/>
          </p:nvPr>
        </p:nvSpPr>
        <p:spPr>
          <a:xfrm>
            <a:off x="5500694" y="1714488"/>
            <a:ext cx="3500462" cy="4357718"/>
          </a:xfrm>
        </p:spPr>
        <p:txBody>
          <a:bodyPr>
            <a:normAutofit fontScale="77500" lnSpcReduction="20000"/>
          </a:bodyPr>
          <a:lstStyle/>
          <a:p>
            <a:endParaRPr lang="en-US" dirty="0" smtClean="0"/>
          </a:p>
          <a:p>
            <a:r>
              <a:rPr lang="en-US" sz="3400" dirty="0" smtClean="0"/>
              <a:t>Early on the morning of October 12th land was indeed sighted, and a landing party arrived on an island in the </a:t>
            </a:r>
            <a:r>
              <a:rPr lang="en-US" sz="3400" u="sng" dirty="0" smtClean="0">
                <a:hlinkClick r:id="rId2"/>
              </a:rPr>
              <a:t>Bahamas</a:t>
            </a:r>
            <a:r>
              <a:rPr lang="en-US" sz="3400" dirty="0" smtClean="0"/>
              <a:t> and named it San Salvador. The natives must have been surprised to hear that their island now belonged to Spain.</a:t>
            </a:r>
            <a:endParaRPr lang="en-US" sz="3400" dirty="0"/>
          </a:p>
        </p:txBody>
      </p:sp>
      <p:pic>
        <p:nvPicPr>
          <p:cNvPr id="19460" name="Picture 4" descr="Columbus Landing in the New World"/>
          <p:cNvPicPr>
            <a:picLocks noChangeAspect="1" noChangeArrowheads="1"/>
          </p:cNvPicPr>
          <p:nvPr/>
        </p:nvPicPr>
        <p:blipFill>
          <a:blip r:embed="rId3"/>
          <a:srcRect/>
          <a:stretch>
            <a:fillRect/>
          </a:stretch>
        </p:blipFill>
        <p:spPr bwMode="auto">
          <a:xfrm>
            <a:off x="642910" y="2000240"/>
            <a:ext cx="4572032" cy="407196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rmAutofit fontScale="90000"/>
          </a:bodyPr>
          <a:lstStyle/>
          <a:p>
            <a:r>
              <a:rPr lang="en-US" b="1" dirty="0" smtClean="0"/>
              <a:t/>
            </a:r>
            <a:br>
              <a:rPr lang="en-US" b="1" dirty="0" smtClean="0"/>
            </a:br>
            <a:r>
              <a:rPr lang="en-US" b="1" dirty="0" smtClean="0"/>
              <a:t>COLUMBUS RETURNED TO SPAIN.</a:t>
            </a:r>
            <a:br>
              <a:rPr lang="en-US" b="1" dirty="0" smtClean="0"/>
            </a:br>
            <a:endParaRPr lang="en-US" dirty="0"/>
          </a:p>
        </p:txBody>
      </p:sp>
      <p:sp>
        <p:nvSpPr>
          <p:cNvPr id="3" name="ตัวยึดเนื้อหา 2"/>
          <p:cNvSpPr>
            <a:spLocks noGrp="1"/>
          </p:cNvSpPr>
          <p:nvPr>
            <p:ph sz="quarter" idx="1"/>
          </p:nvPr>
        </p:nvSpPr>
        <p:spPr>
          <a:xfrm>
            <a:off x="0" y="1600200"/>
            <a:ext cx="3929058" cy="4495800"/>
          </a:xfrm>
        </p:spPr>
        <p:txBody>
          <a:bodyPr>
            <a:normAutofit/>
          </a:bodyPr>
          <a:lstStyle/>
          <a:p>
            <a:r>
              <a:rPr lang="en-US" dirty="0" smtClean="0"/>
              <a:t>On Friday, March 15,1493, </a:t>
            </a:r>
            <a:r>
              <a:rPr lang="en-US" dirty="0" smtClean="0">
                <a:hlinkClick r:id="rId2"/>
              </a:rPr>
              <a:t>Christopher Columbus</a:t>
            </a:r>
            <a:r>
              <a:rPr lang="en-US" dirty="0" smtClean="0"/>
              <a:t> went back to Spain and presented the Indians and other treasures from the World to Queen Isabella and King Ferdinand.</a:t>
            </a:r>
            <a:endParaRPr lang="en-US" dirty="0"/>
          </a:p>
        </p:txBody>
      </p:sp>
      <p:pic>
        <p:nvPicPr>
          <p:cNvPr id="21506" name="Picture 2" descr="Columbus Return to Spain"/>
          <p:cNvPicPr>
            <a:picLocks noChangeAspect="1" noChangeArrowheads="1"/>
          </p:cNvPicPr>
          <p:nvPr/>
        </p:nvPicPr>
        <p:blipFill>
          <a:blip r:embed="rId3"/>
          <a:srcRect/>
          <a:stretch>
            <a:fillRect/>
          </a:stretch>
        </p:blipFill>
        <p:spPr bwMode="auto">
          <a:xfrm>
            <a:off x="4071934" y="1785926"/>
            <a:ext cx="4500594" cy="421484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rmAutofit fontScale="90000"/>
          </a:bodyPr>
          <a:lstStyle/>
          <a:p>
            <a:r>
              <a:rPr lang="en-US" dirty="0" smtClean="0"/>
              <a:t>The Voyage of Christopher Columbus</a:t>
            </a:r>
            <a:endParaRPr lang="en-US" dirty="0"/>
          </a:p>
        </p:txBody>
      </p:sp>
      <p:pic>
        <p:nvPicPr>
          <p:cNvPr id="22530" name="Picture 2" descr="https://upload.wikimedia.org/wikipedia/commons/thumb/3/38/Viajes_de_colon_en.svg/550px-Viajes_de_colon_en.svg.png"/>
          <p:cNvPicPr>
            <a:picLocks noChangeAspect="1" noChangeArrowheads="1"/>
          </p:cNvPicPr>
          <p:nvPr/>
        </p:nvPicPr>
        <p:blipFill>
          <a:blip r:embed="rId2"/>
          <a:srcRect/>
          <a:stretch>
            <a:fillRect/>
          </a:stretch>
        </p:blipFill>
        <p:spPr bwMode="auto">
          <a:xfrm>
            <a:off x="1142976" y="1714488"/>
            <a:ext cx="6858048" cy="464347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ตรงกลาง">
  <a:themeElements>
    <a:clrScheme name="ตรงกลาง">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ตรงกลาง">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ตรงกลาง">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86</TotalTime>
  <Words>109</Words>
  <Application>Microsoft Office PowerPoint</Application>
  <PresentationFormat>นำเสนอทางหน้าจอ (4:3)</PresentationFormat>
  <Paragraphs>21</Paragraphs>
  <Slides>7</Slides>
  <Notes>0</Notes>
  <HiddenSlides>0</HiddenSlides>
  <MMClips>0</MMClips>
  <ScaleCrop>false</ScaleCrop>
  <HeadingPairs>
    <vt:vector size="4" baseType="variant">
      <vt:variant>
        <vt:lpstr>ชุดรูปแบบ</vt:lpstr>
      </vt:variant>
      <vt:variant>
        <vt:i4>1</vt:i4>
      </vt:variant>
      <vt:variant>
        <vt:lpstr>ชื่อเรื่องภาพนิ่ง</vt:lpstr>
      </vt:variant>
      <vt:variant>
        <vt:i4>7</vt:i4>
      </vt:variant>
    </vt:vector>
  </HeadingPairs>
  <TitlesOfParts>
    <vt:vector size="8" baseType="lpstr">
      <vt:lpstr>ตรงกลาง</vt:lpstr>
      <vt:lpstr>การค้นพบทวีปอเมริกา (the Discovery of America)</vt:lpstr>
      <vt:lpstr>Christopher Columbus</vt:lpstr>
      <vt:lpstr>King Ferdinand and Queen Isabella</vt:lpstr>
      <vt:lpstr> The Exploration </vt:lpstr>
      <vt:lpstr>The Columbus Day</vt:lpstr>
      <vt:lpstr> COLUMBUS RETURNED TO SPAIN. </vt:lpstr>
      <vt:lpstr>The Voyage of Christopher Columbus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การค้นพบทวีปอเมริกา (the Discovery of America)</dc:title>
  <dc:creator>admin</dc:creator>
  <cp:lastModifiedBy>user</cp:lastModifiedBy>
  <cp:revision>10</cp:revision>
  <dcterms:created xsi:type="dcterms:W3CDTF">2015-11-16T15:36:43Z</dcterms:created>
  <dcterms:modified xsi:type="dcterms:W3CDTF">2015-12-21T05:49:08Z</dcterms:modified>
</cp:coreProperties>
</file>